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"/>
  </p:handoutMasterIdLst>
  <p:sldIdLst>
    <p:sldId id="258" r:id="rId2"/>
    <p:sldId id="260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5865" autoAdjust="0"/>
  </p:normalViewPr>
  <p:slideViewPr>
    <p:cSldViewPr snapToGrid="0" showGuides="1">
      <p:cViewPr varScale="1">
        <p:scale>
          <a:sx n="91" d="100"/>
          <a:sy n="91" d="100"/>
        </p:scale>
        <p:origin x="202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42862-CB16-4AEA-B6FB-6E3AFD4A06E6}" type="datetimeFigureOut">
              <a:rPr kumimoji="1" lang="ja-JP" altLang="en-US" smtClean="0"/>
              <a:t>2023/12/29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CFB76-F374-4FBB-944D-7933B552E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335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 dirty="0" smtClean="0"/>
              <a:t>マスター 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6"/>
            <a:ext cx="11309338" cy="207307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784817"/>
            <a:ext cx="11029615" cy="307398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81191" y="719482"/>
            <a:ext cx="10993549" cy="1132468"/>
          </a:xfrm>
          <a:effectLst/>
        </p:spPr>
        <p:txBody>
          <a:bodyPr anchor="ctr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81194" y="1899335"/>
            <a:ext cx="10993546" cy="59032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600" dirty="0">
                <a:solidFill>
                  <a:schemeClr val="accent1"/>
                </a:solidFill>
              </a:rPr>
              <a:t>本演題の発表に際して</a:t>
            </a:r>
            <a:r>
              <a:rPr lang="ja-JP" altLang="en-US" sz="3600" dirty="0" smtClean="0">
                <a:solidFill>
                  <a:schemeClr val="accent1"/>
                </a:solidFill>
              </a:rPr>
              <a:t>、</a:t>
            </a:r>
            <a:endParaRPr lang="en-US" altLang="ja-JP" sz="36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ja-JP" altLang="en-US" sz="3600" dirty="0" smtClean="0">
                <a:solidFill>
                  <a:schemeClr val="accent1"/>
                </a:solidFill>
              </a:rPr>
              <a:t>過去</a:t>
            </a:r>
            <a:r>
              <a:rPr lang="ja-JP" altLang="en-US" sz="3600" dirty="0">
                <a:solidFill>
                  <a:schemeClr val="accent1"/>
                </a:solidFill>
              </a:rPr>
              <a:t>３年間における筆頭発表者の開示すべき</a:t>
            </a:r>
            <a:r>
              <a:rPr lang="en-US" altLang="ja-JP" sz="3600" dirty="0" smtClean="0">
                <a:solidFill>
                  <a:schemeClr val="accent1"/>
                </a:solidFill>
              </a:rPr>
              <a:t>COI</a:t>
            </a:r>
            <a:r>
              <a:rPr lang="ja-JP" altLang="en-US" sz="3600" dirty="0" smtClean="0">
                <a:solidFill>
                  <a:schemeClr val="accent1"/>
                </a:solidFill>
              </a:rPr>
              <a:t>は</a:t>
            </a:r>
            <a:endParaRPr lang="en-US" altLang="ja-JP" sz="36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ja-JP" altLang="en-US" sz="3600" dirty="0" smtClean="0">
                <a:solidFill>
                  <a:schemeClr val="accent1"/>
                </a:solidFill>
              </a:rPr>
              <a:t>ありません。</a:t>
            </a:r>
            <a:endParaRPr kumimoji="1" lang="ja-JP" altLang="en-US" sz="3600" dirty="0">
              <a:solidFill>
                <a:schemeClr val="accent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581191" y="719482"/>
            <a:ext cx="10993549" cy="1350478"/>
          </a:xfrm>
        </p:spPr>
        <p:txBody>
          <a:bodyPr>
            <a:normAutofit fontScale="90000"/>
          </a:bodyPr>
          <a:lstStyle/>
          <a:p>
            <a:r>
              <a:rPr lang="ja-JP" altLang="en-US" sz="2700" dirty="0" smtClean="0"/>
              <a:t>第○回東京</a:t>
            </a:r>
            <a:r>
              <a:rPr lang="ja-JP" altLang="en-US" sz="2700" dirty="0"/>
              <a:t>女子医科大学</a:t>
            </a:r>
            <a:r>
              <a:rPr lang="ja-JP" altLang="en-US" sz="2700" dirty="0" smtClean="0"/>
              <a:t>学会例会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kumimoji="1" lang="en-US" altLang="ja-JP" sz="6000" dirty="0" smtClean="0"/>
              <a:t>COI</a:t>
            </a:r>
            <a:r>
              <a:rPr kumimoji="1" lang="ja-JP" altLang="en-US" sz="6000" dirty="0" smtClean="0"/>
              <a:t>開示</a:t>
            </a:r>
            <a:endParaRPr kumimoji="1" lang="ja-JP" altLang="en-US" sz="6000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3"/>
          </p:nvPr>
        </p:nvSpPr>
        <p:spPr>
          <a:xfrm>
            <a:off x="581194" y="2069959"/>
            <a:ext cx="10993546" cy="502419"/>
          </a:xfrm>
        </p:spPr>
        <p:txBody>
          <a:bodyPr anchor="b" anchorCtr="0">
            <a:noAutofit/>
          </a:bodyPr>
          <a:lstStyle/>
          <a:p>
            <a:r>
              <a:rPr kumimoji="1" lang="ja-JP" altLang="en-US" sz="3200" dirty="0" smtClean="0"/>
              <a:t>筆頭発表者名（施設名）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4077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581191" y="719482"/>
            <a:ext cx="10993549" cy="1350478"/>
          </a:xfrm>
        </p:spPr>
        <p:txBody>
          <a:bodyPr>
            <a:normAutofit fontScale="90000"/>
          </a:bodyPr>
          <a:lstStyle/>
          <a:p>
            <a:r>
              <a:rPr lang="ja-JP" altLang="en-US" sz="2700" dirty="0"/>
              <a:t>第○回東京女子医科大学学会例会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kumimoji="1" lang="en-US" altLang="ja-JP" sz="6000" dirty="0" smtClean="0"/>
              <a:t>COI</a:t>
            </a:r>
            <a:r>
              <a:rPr kumimoji="1" lang="ja-JP" altLang="en-US" sz="6000" dirty="0" smtClean="0"/>
              <a:t>開示</a:t>
            </a:r>
            <a:endParaRPr kumimoji="1" lang="ja-JP" altLang="en-US" sz="6000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3"/>
          </p:nvPr>
        </p:nvSpPr>
        <p:spPr>
          <a:xfrm>
            <a:off x="581194" y="2069960"/>
            <a:ext cx="10993546" cy="502418"/>
          </a:xfrm>
        </p:spPr>
        <p:txBody>
          <a:bodyPr anchor="b" anchorCtr="0">
            <a:noAutofit/>
          </a:bodyPr>
          <a:lstStyle/>
          <a:p>
            <a:r>
              <a:rPr kumimoji="1" lang="ja-JP" altLang="en-US" sz="3200" dirty="0" smtClean="0"/>
              <a:t>筆頭発表者名（施設名）</a:t>
            </a:r>
            <a:endParaRPr kumimoji="1" lang="ja-JP" altLang="en-US" sz="3200" dirty="0"/>
          </a:p>
        </p:txBody>
      </p:sp>
      <p:sp>
        <p:nvSpPr>
          <p:cNvPr id="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81192" y="3428999"/>
            <a:ext cx="11029615" cy="2996959"/>
          </a:xfrm>
        </p:spPr>
        <p:txBody>
          <a:bodyPr wrap="none"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sz="2000" dirty="0" smtClean="0">
                <a:solidFill>
                  <a:schemeClr val="accent1"/>
                </a:solidFill>
              </a:rPr>
              <a:t>①顧問：</a:t>
            </a:r>
            <a:endParaRPr kumimoji="1"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accent1"/>
                </a:solidFill>
              </a:rPr>
              <a:t>②株保有・利益：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solidFill>
                  <a:schemeClr val="accent1"/>
                </a:solidFill>
              </a:rPr>
              <a:t>③特許使用料：</a:t>
            </a:r>
            <a:endParaRPr kumimoji="1"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accent1"/>
                </a:solidFill>
              </a:rPr>
              <a:t>④講演料：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solidFill>
                  <a:schemeClr val="accent1"/>
                </a:solidFill>
              </a:rPr>
              <a:t>⑤原稿料：</a:t>
            </a:r>
            <a:endParaRPr kumimoji="1"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accent1"/>
                </a:solidFill>
              </a:rPr>
              <a:t>⑥受託研究・共同研究費：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solidFill>
                  <a:schemeClr val="accent1"/>
                </a:solidFill>
              </a:rPr>
              <a:t>⑦奨学寄附金：</a:t>
            </a:r>
            <a:endParaRPr kumimoji="1"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accent1"/>
                </a:solidFill>
              </a:rPr>
              <a:t>⑧寄付講座所属：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000" dirty="0" smtClean="0">
                <a:solidFill>
                  <a:schemeClr val="accent1"/>
                </a:solidFill>
              </a:rPr>
              <a:t>⑨贈答品などの報酬：</a:t>
            </a:r>
            <a:endParaRPr kumimoji="1" lang="ja-JP" altLang="en-US" sz="2000" dirty="0">
              <a:solidFill>
                <a:schemeClr val="accent1"/>
              </a:solidFill>
            </a:endParaRPr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581192" y="2680646"/>
            <a:ext cx="11029615" cy="7483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000" dirty="0" smtClean="0">
                <a:solidFill>
                  <a:schemeClr val="accent1"/>
                </a:solidFill>
              </a:rPr>
              <a:t>本演題の発表に際して、</a:t>
            </a:r>
            <a:r>
              <a:rPr lang="ja-JP" altLang="en-US" sz="2000" dirty="0">
                <a:solidFill>
                  <a:schemeClr val="accent1"/>
                </a:solidFill>
              </a:rPr>
              <a:t>過去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３年間における筆頭発表者の開示</a:t>
            </a:r>
            <a:r>
              <a:rPr lang="ja-JP" altLang="en-US" sz="2000" dirty="0">
                <a:solidFill>
                  <a:schemeClr val="accent1"/>
                </a:solidFill>
              </a:rPr>
              <a:t>すべき</a:t>
            </a:r>
            <a:r>
              <a:rPr lang="en-US" altLang="ja-JP" sz="2000" dirty="0">
                <a:solidFill>
                  <a:schemeClr val="accent1"/>
                </a:solidFill>
              </a:rPr>
              <a:t>COI</a:t>
            </a:r>
            <a:r>
              <a:rPr lang="ja-JP" altLang="en-US" sz="2000" dirty="0" smtClean="0">
                <a:solidFill>
                  <a:schemeClr val="accent1"/>
                </a:solidFill>
              </a:rPr>
              <a:t>は、以下の通りです。</a:t>
            </a:r>
            <a:endParaRPr lang="ja-JP" altLang="en-US" sz="2000" dirty="0">
              <a:solidFill>
                <a:schemeClr val="accent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096000" y="3739393"/>
            <a:ext cx="5514807" cy="22454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2400" dirty="0" smtClean="0">
                <a:solidFill>
                  <a:schemeClr val="accent1"/>
                </a:solidFill>
              </a:rPr>
              <a:t>（開示例）</a:t>
            </a:r>
            <a:endParaRPr kumimoji="1" lang="en-US" altLang="ja-JP" sz="2400" dirty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kumimoji="1" lang="ja-JP" altLang="en-US" sz="2400" dirty="0" smtClean="0">
                <a:solidFill>
                  <a:schemeClr val="accent1"/>
                </a:solidFill>
              </a:rPr>
              <a:t>過去３年間を一括して</a:t>
            </a:r>
            <a:endParaRPr kumimoji="1" lang="en-US" altLang="ja-JP" sz="2400" dirty="0" smtClean="0">
              <a:solidFill>
                <a:schemeClr val="accent1"/>
              </a:solidFill>
            </a:endParaRPr>
          </a:p>
          <a:p>
            <a:r>
              <a:rPr kumimoji="1" lang="ja-JP" altLang="en-US" sz="2400" dirty="0" smtClean="0">
                <a:solidFill>
                  <a:schemeClr val="accent1"/>
                </a:solidFill>
              </a:rPr>
              <a:t>講演料：Ａ製薬、Ｂ製薬</a:t>
            </a:r>
            <a:endParaRPr kumimoji="1" lang="en-US" altLang="ja-JP" sz="2400" dirty="0" smtClean="0">
              <a:solidFill>
                <a:schemeClr val="accent1"/>
              </a:solidFill>
            </a:endParaRPr>
          </a:p>
          <a:p>
            <a:r>
              <a:rPr kumimoji="1" lang="ja-JP" altLang="en-US" sz="2400" dirty="0" smtClean="0">
                <a:solidFill>
                  <a:schemeClr val="accent1"/>
                </a:solidFill>
              </a:rPr>
              <a:t>原稿料：Ｃ製薬</a:t>
            </a:r>
            <a:endParaRPr kumimoji="1" lang="en-US" altLang="ja-JP" sz="2400" dirty="0" smtClean="0">
              <a:solidFill>
                <a:schemeClr val="accent1"/>
              </a:solidFill>
            </a:endParaRPr>
          </a:p>
          <a:p>
            <a:r>
              <a:rPr kumimoji="1" lang="ja-JP" altLang="en-US" sz="2400" dirty="0">
                <a:solidFill>
                  <a:schemeClr val="accent1"/>
                </a:solidFill>
              </a:rPr>
              <a:t>奨学寄附</a:t>
            </a:r>
            <a:r>
              <a:rPr kumimoji="1" lang="ja-JP" altLang="en-US" sz="2400" dirty="0" smtClean="0">
                <a:solidFill>
                  <a:schemeClr val="accent1"/>
                </a:solidFill>
              </a:rPr>
              <a:t>金：Ｂ製薬、Ｄ製薬</a:t>
            </a:r>
            <a:endParaRPr kumimoji="1" lang="en-US" altLang="ja-JP" sz="2400" dirty="0" smtClean="0">
              <a:solidFill>
                <a:schemeClr val="accent1"/>
              </a:solidFill>
            </a:endParaRPr>
          </a:p>
        </p:txBody>
      </p:sp>
      <p:sp>
        <p:nvSpPr>
          <p:cNvPr id="8" name="右中かっこ 7"/>
          <p:cNvSpPr/>
          <p:nvPr/>
        </p:nvSpPr>
        <p:spPr>
          <a:xfrm>
            <a:off x="3126892" y="3462550"/>
            <a:ext cx="453006" cy="2929855"/>
          </a:xfrm>
          <a:prstGeom prst="rightBrace">
            <a:avLst>
              <a:gd name="adj1" fmla="val 45370"/>
              <a:gd name="adj2" fmla="val 49714"/>
            </a:avLst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15060" y="4465814"/>
            <a:ext cx="2031325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3"/>
                </a:solidFill>
              </a:rPr>
              <a:t>開示すべき内容が</a:t>
            </a:r>
            <a:endParaRPr kumimoji="1" lang="en-US" altLang="ja-JP" dirty="0" smtClean="0">
              <a:solidFill>
                <a:schemeClr val="accent3"/>
              </a:solidFill>
            </a:endParaRPr>
          </a:p>
          <a:p>
            <a:r>
              <a:rPr kumimoji="1" lang="ja-JP" altLang="en-US" dirty="0" smtClean="0">
                <a:solidFill>
                  <a:schemeClr val="accent3"/>
                </a:solidFill>
              </a:rPr>
              <a:t>過去３年間にある</a:t>
            </a:r>
            <a:endParaRPr kumimoji="1" lang="en-US" altLang="ja-JP" dirty="0" smtClean="0">
              <a:solidFill>
                <a:schemeClr val="accent3"/>
              </a:solidFill>
            </a:endParaRPr>
          </a:p>
          <a:p>
            <a:r>
              <a:rPr kumimoji="1" lang="ja-JP" altLang="en-US" dirty="0" smtClean="0">
                <a:solidFill>
                  <a:schemeClr val="accent3"/>
                </a:solidFill>
              </a:rPr>
              <a:t>項目のみ記載</a:t>
            </a:r>
            <a:endParaRPr kumimoji="1" lang="en-US" altLang="ja-JP" dirty="0" smtClean="0">
              <a:solidFill>
                <a:schemeClr val="accent3"/>
              </a:solidFill>
            </a:endParaRPr>
          </a:p>
          <a:p>
            <a:r>
              <a:rPr kumimoji="1" lang="ja-JP" altLang="en-US" dirty="0">
                <a:solidFill>
                  <a:schemeClr val="accent3"/>
                </a:solidFill>
              </a:rPr>
              <a:t>金額は不要</a:t>
            </a:r>
          </a:p>
        </p:txBody>
      </p:sp>
      <p:sp>
        <p:nvSpPr>
          <p:cNvPr id="10" name="曲折矢印 9"/>
          <p:cNvSpPr/>
          <p:nvPr/>
        </p:nvSpPr>
        <p:spPr>
          <a:xfrm>
            <a:off x="4597167" y="3858936"/>
            <a:ext cx="1480798" cy="606877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87500"/>
            </a:avLst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6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配当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配当</Template>
  <TotalTime>86</TotalTime>
  <Words>161</Words>
  <Application>Microsoft Office PowerPoint</Application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HGｺﾞｼｯｸE</vt:lpstr>
      <vt:lpstr>游ゴシック</vt:lpstr>
      <vt:lpstr>Gill Sans MT</vt:lpstr>
      <vt:lpstr>Wingdings 2</vt:lpstr>
      <vt:lpstr>配当</vt:lpstr>
      <vt:lpstr>第○回東京女子医科大学学会例会 COI開示</vt:lpstr>
      <vt:lpstr>第○回東京女子医科大学学会例会 COI開示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東京女子医科大学学会：COI開示例</dc:title>
  <dc:creator>gak-B</dc:creator>
  <cp:lastModifiedBy>gak-B</cp:lastModifiedBy>
  <cp:revision>16</cp:revision>
  <cp:lastPrinted>2023-07-03T01:00:00Z</cp:lastPrinted>
  <dcterms:created xsi:type="dcterms:W3CDTF">2023-06-29T06:29:51Z</dcterms:created>
  <dcterms:modified xsi:type="dcterms:W3CDTF">2023-12-28T23:39:41Z</dcterms:modified>
</cp:coreProperties>
</file>