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879BE-04AC-42DC-AFF2-E74EB752D643}" v="2" dt="2026-06-22T07:58:31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INA TANAKA" userId="7eeb4add3b27c80f" providerId="LiveId" clId="{36F2DE48-5369-4CB7-B39E-EE59442C80A0}"/>
    <pc:docChg chg="undo custSel modSld">
      <pc:chgData name="NORINA TANAKA" userId="7eeb4add3b27c80f" providerId="LiveId" clId="{36F2DE48-5369-4CB7-B39E-EE59442C80A0}" dt="2026-06-22T07:59:02.119" v="368" actId="20577"/>
      <pc:docMkLst>
        <pc:docMk/>
      </pc:docMkLst>
      <pc:sldChg chg="modSp mod">
        <pc:chgData name="NORINA TANAKA" userId="7eeb4add3b27c80f" providerId="LiveId" clId="{36F2DE48-5369-4CB7-B39E-EE59442C80A0}" dt="2026-06-22T07:59:02.119" v="368" actId="20577"/>
        <pc:sldMkLst>
          <pc:docMk/>
          <pc:sldMk cId="740939505" sldId="256"/>
        </pc:sldMkLst>
        <pc:spChg chg="mod">
          <ac:chgData name="NORINA TANAKA" userId="7eeb4add3b27c80f" providerId="LiveId" clId="{36F2DE48-5369-4CB7-B39E-EE59442C80A0}" dt="2026-06-22T07:57:52.900" v="324" actId="14100"/>
          <ac:spMkLst>
            <pc:docMk/>
            <pc:sldMk cId="740939505" sldId="256"/>
            <ac:spMk id="7" creationId="{56CBE992-6645-8DAD-44B3-11B2D66E8633}"/>
          </ac:spMkLst>
        </pc:spChg>
        <pc:spChg chg="mod">
          <ac:chgData name="NORINA TANAKA" userId="7eeb4add3b27c80f" providerId="LiveId" clId="{36F2DE48-5369-4CB7-B39E-EE59442C80A0}" dt="2026-06-22T07:58:06.702" v="325" actId="1076"/>
          <ac:spMkLst>
            <pc:docMk/>
            <pc:sldMk cId="740939505" sldId="256"/>
            <ac:spMk id="9" creationId="{F3079963-0138-37E6-BD90-668B7FD7E283}"/>
          </ac:spMkLst>
        </pc:spChg>
        <pc:spChg chg="mod">
          <ac:chgData name="NORINA TANAKA" userId="7eeb4add3b27c80f" providerId="LiveId" clId="{36F2DE48-5369-4CB7-B39E-EE59442C80A0}" dt="2026-06-22T07:57:01.570" v="305" actId="1076"/>
          <ac:spMkLst>
            <pc:docMk/>
            <pc:sldMk cId="740939505" sldId="256"/>
            <ac:spMk id="15" creationId="{413AE007-C42D-5DD8-1962-85D4D20892BA}"/>
          </ac:spMkLst>
        </pc:spChg>
        <pc:spChg chg="mod">
          <ac:chgData name="NORINA TANAKA" userId="7eeb4add3b27c80f" providerId="LiveId" clId="{36F2DE48-5369-4CB7-B39E-EE59442C80A0}" dt="2026-06-22T07:59:02.119" v="368" actId="20577"/>
          <ac:spMkLst>
            <pc:docMk/>
            <pc:sldMk cId="740939505" sldId="256"/>
            <ac:spMk id="17" creationId="{4FB1EA14-4BF2-13B3-3C2C-4CE9613DBD28}"/>
          </ac:spMkLst>
        </pc:spChg>
        <pc:spChg chg="mod">
          <ac:chgData name="NORINA TANAKA" userId="7eeb4add3b27c80f" providerId="LiveId" clId="{36F2DE48-5369-4CB7-B39E-EE59442C80A0}" dt="2026-06-22T07:57:10.456" v="307" actId="1076"/>
          <ac:spMkLst>
            <pc:docMk/>
            <pc:sldMk cId="740939505" sldId="256"/>
            <ac:spMk id="19" creationId="{B1388E12-2FFB-E936-67CF-24FF001D65EE}"/>
          </ac:spMkLst>
        </pc:spChg>
        <pc:spChg chg="mod">
          <ac:chgData name="NORINA TANAKA" userId="7eeb4add3b27c80f" providerId="LiveId" clId="{36F2DE48-5369-4CB7-B39E-EE59442C80A0}" dt="2026-06-22T07:57:06.370" v="306" actId="1076"/>
          <ac:spMkLst>
            <pc:docMk/>
            <pc:sldMk cId="740939505" sldId="256"/>
            <ac:spMk id="22" creationId="{CC1F437E-5A7E-F430-6AED-168C84FA155A}"/>
          </ac:spMkLst>
        </pc:spChg>
        <pc:picChg chg="mod">
          <ac:chgData name="NORINA TANAKA" userId="7eeb4add3b27c80f" providerId="LiveId" clId="{36F2DE48-5369-4CB7-B39E-EE59442C80A0}" dt="2026-06-22T07:57:13.031" v="308" actId="1076"/>
          <ac:picMkLst>
            <pc:docMk/>
            <pc:sldMk cId="740939505" sldId="256"/>
            <ac:picMk id="11" creationId="{88F7F665-7B58-BCD0-A9D3-CA66D9FB800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24E4-A14B-4525-BF35-C1AC8E80E66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C187-F8E0-4C60-9686-1A8BDA983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08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24E4-A14B-4525-BF35-C1AC8E80E66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C187-F8E0-4C60-9686-1A8BDA983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96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24E4-A14B-4525-BF35-C1AC8E80E66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C187-F8E0-4C60-9686-1A8BDA983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2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24E4-A14B-4525-BF35-C1AC8E80E66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C187-F8E0-4C60-9686-1A8BDA983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63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24E4-A14B-4525-BF35-C1AC8E80E66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C187-F8E0-4C60-9686-1A8BDA983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9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24E4-A14B-4525-BF35-C1AC8E80E66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C187-F8E0-4C60-9686-1A8BDA983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3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24E4-A14B-4525-BF35-C1AC8E80E66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C187-F8E0-4C60-9686-1A8BDA983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38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24E4-A14B-4525-BF35-C1AC8E80E66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C187-F8E0-4C60-9686-1A8BDA983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97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24E4-A14B-4525-BF35-C1AC8E80E66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C187-F8E0-4C60-9686-1A8BDA983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39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24E4-A14B-4525-BF35-C1AC8E80E66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C187-F8E0-4C60-9686-1A8BDA983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50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24E4-A14B-4525-BF35-C1AC8E80E66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C187-F8E0-4C60-9686-1A8BDA983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5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24E4-A14B-4525-BF35-C1AC8E80E663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7C187-F8E0-4C60-9686-1A8BDA983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41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99E04E0-A4EF-BC4F-A3D9-28DBC1C52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08" y="623456"/>
            <a:ext cx="6653364" cy="373682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E421E7-89A0-B59B-031C-991EA47E8C24}"/>
              </a:ext>
            </a:extLst>
          </p:cNvPr>
          <p:cNvSpPr txBox="1"/>
          <p:nvPr/>
        </p:nvSpPr>
        <p:spPr>
          <a:xfrm>
            <a:off x="2733741" y="146402"/>
            <a:ext cx="14734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i="1" dirty="0"/>
              <a:t>2026</a:t>
            </a:r>
            <a:r>
              <a:rPr kumimoji="1" lang="ja-JP" altLang="en-US" sz="2500" i="1" dirty="0"/>
              <a:t>年度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CBE992-6645-8DAD-44B3-11B2D66E8633}"/>
              </a:ext>
            </a:extLst>
          </p:cNvPr>
          <p:cNvSpPr txBox="1"/>
          <p:nvPr/>
        </p:nvSpPr>
        <p:spPr>
          <a:xfrm>
            <a:off x="218024" y="4534502"/>
            <a:ext cx="64353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場所　</a:t>
            </a:r>
            <a:r>
              <a:rPr lang="ja-JP" altLang="ja-JP" b="1" dirty="0"/>
              <a:t>教育研究棟３階　医局カンファレンスルーム</a:t>
            </a:r>
            <a:endParaRPr lang="ja-JP" altLang="ja-JP" dirty="0"/>
          </a:p>
          <a:p>
            <a:r>
              <a:rPr lang="ja-JP" altLang="ja-JP" b="1" dirty="0"/>
              <a:t>日時　</a:t>
            </a:r>
            <a:r>
              <a:rPr lang="en-US" altLang="ja-JP" sz="2000" b="1" dirty="0">
                <a:latin typeface="+mn-ea"/>
              </a:rPr>
              <a:t>2026</a:t>
            </a:r>
            <a:r>
              <a:rPr lang="ja-JP" altLang="ja-JP" sz="2000" b="1" dirty="0">
                <a:latin typeface="+mn-ea"/>
              </a:rPr>
              <a:t>年　</a:t>
            </a:r>
            <a:endParaRPr lang="en-US" altLang="ja-JP" sz="2000" b="1" dirty="0">
              <a:latin typeface="+mn-ea"/>
            </a:endParaRPr>
          </a:p>
          <a:p>
            <a:r>
              <a:rPr lang="en-US" altLang="ja-JP" sz="2000" b="1" dirty="0">
                <a:latin typeface="+mn-ea"/>
              </a:rPr>
              <a:t> 7</a:t>
            </a:r>
            <a:r>
              <a:rPr lang="ja-JP" altLang="ja-JP" sz="2000" b="1" dirty="0">
                <a:latin typeface="+mn-ea"/>
              </a:rPr>
              <a:t>月</a:t>
            </a:r>
            <a:r>
              <a:rPr lang="en-US" altLang="ja-JP" sz="2000" b="1" dirty="0">
                <a:latin typeface="+mn-ea"/>
              </a:rPr>
              <a:t>11</a:t>
            </a:r>
            <a:r>
              <a:rPr lang="ja-JP" altLang="ja-JP" sz="2000" b="1" dirty="0">
                <a:latin typeface="+mn-ea"/>
              </a:rPr>
              <a:t>日（土）</a:t>
            </a:r>
            <a:r>
              <a:rPr lang="en-US" altLang="ja-JP" sz="2000" b="1" dirty="0">
                <a:latin typeface="+mn-ea"/>
              </a:rPr>
              <a:t>  14:30-15:30 </a:t>
            </a:r>
          </a:p>
          <a:p>
            <a:r>
              <a:rPr lang="ja-JP" altLang="en-US" sz="1200" b="1" dirty="0">
                <a:latin typeface="+mn-ea"/>
              </a:rPr>
              <a:t>　　　</a:t>
            </a:r>
            <a:r>
              <a:rPr lang="en-US" altLang="ja-JP" sz="1200" b="1" dirty="0">
                <a:latin typeface="+mn-ea"/>
              </a:rPr>
              <a:t>(7/11</a:t>
            </a:r>
            <a:r>
              <a:rPr lang="ja-JP" altLang="en-US" sz="1200" b="1" dirty="0">
                <a:latin typeface="+mn-ea"/>
              </a:rPr>
              <a:t>は内科合同説明会に続けて開催のため、開始時間前後する可能性あります）</a:t>
            </a:r>
            <a:endParaRPr lang="en-US" altLang="ja-JP" sz="1200" b="1" dirty="0">
              <a:latin typeface="+mn-ea"/>
            </a:endParaRPr>
          </a:p>
          <a:p>
            <a:r>
              <a:rPr lang="en-US" altLang="ja-JP" sz="2000" b="1" dirty="0">
                <a:latin typeface="+mn-ea"/>
              </a:rPr>
              <a:t> 7</a:t>
            </a:r>
            <a:r>
              <a:rPr lang="ja-JP" altLang="ja-JP" sz="2000" b="1" dirty="0">
                <a:latin typeface="+mn-ea"/>
              </a:rPr>
              <a:t>月</a:t>
            </a:r>
            <a:r>
              <a:rPr lang="en-US" altLang="ja-JP" sz="2000" b="1" dirty="0">
                <a:latin typeface="+mn-ea"/>
              </a:rPr>
              <a:t>15</a:t>
            </a:r>
            <a:r>
              <a:rPr lang="ja-JP" altLang="ja-JP" sz="2000" b="1" dirty="0">
                <a:latin typeface="+mn-ea"/>
              </a:rPr>
              <a:t>日（水）</a:t>
            </a:r>
            <a:r>
              <a:rPr lang="en-US" altLang="ja-JP" sz="2000" b="1" dirty="0">
                <a:latin typeface="+mn-ea"/>
              </a:rPr>
              <a:t>  17:30-18:30</a:t>
            </a:r>
            <a:endParaRPr lang="ja-JP" altLang="ja-JP" sz="2000" dirty="0"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079963-0138-37E6-BD90-668B7FD7E283}"/>
              </a:ext>
            </a:extLst>
          </p:cNvPr>
          <p:cNvSpPr txBox="1"/>
          <p:nvPr/>
        </p:nvSpPr>
        <p:spPr>
          <a:xfrm>
            <a:off x="143799" y="6042607"/>
            <a:ext cx="6653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・ 現地</a:t>
            </a:r>
            <a:r>
              <a:rPr lang="en-US" altLang="ja-JP" sz="1200" dirty="0"/>
              <a:t>/ZOOM </a:t>
            </a:r>
            <a:r>
              <a:rPr lang="ja-JP" altLang="en-US" sz="1200" dirty="0"/>
              <a:t>いずれも選択可能です。 開催</a:t>
            </a:r>
            <a:r>
              <a:rPr lang="en-US" altLang="ja-JP" sz="1200" dirty="0"/>
              <a:t>3</a:t>
            </a:r>
            <a:r>
              <a:rPr lang="ja-JP" altLang="en-US" sz="1200" dirty="0"/>
              <a:t>日前までに </a:t>
            </a:r>
            <a:r>
              <a:rPr lang="en-US" altLang="ja-JP" sz="1200" dirty="0"/>
              <a:t>google form </a:t>
            </a:r>
            <a:r>
              <a:rPr lang="ja-JP" altLang="en-US" sz="1200" dirty="0"/>
              <a:t>からご登録ください。 </a:t>
            </a:r>
          </a:p>
          <a:p>
            <a:r>
              <a:rPr lang="ja-JP" altLang="en-US" sz="1200" dirty="0"/>
              <a:t>・ 説明会後に個別相談 ・ 懇親会も行いますので是非ご参加ください。</a:t>
            </a:r>
            <a:endParaRPr lang="en-US" altLang="ja-JP" sz="1200" dirty="0"/>
          </a:p>
          <a:p>
            <a:r>
              <a:rPr lang="ja-JP" altLang="en-US" sz="1200" dirty="0"/>
              <a:t>・ 上記日程でご都合が合わない場合は、 </a:t>
            </a:r>
            <a:r>
              <a:rPr lang="en-US" altLang="ja-JP" sz="1200" dirty="0"/>
              <a:t>google form </a:t>
            </a:r>
            <a:r>
              <a:rPr lang="ja-JP" altLang="en-US" sz="1200" dirty="0"/>
              <a:t>へご希望の曜日や 時間帯をご記入</a:t>
            </a:r>
            <a:endParaRPr lang="en-US" altLang="ja-JP" sz="1200" dirty="0"/>
          </a:p>
          <a:p>
            <a:r>
              <a:rPr lang="ja-JP" altLang="en-US" sz="1200" dirty="0"/>
              <a:t>くだ さい。 個別に対応いたします。</a:t>
            </a:r>
          </a:p>
          <a:p>
            <a:endParaRPr lang="ja-JP" altLang="en-US" sz="12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8F7F665-7B58-BCD0-A9D3-CA66D9FB80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36" b="1"/>
          <a:stretch>
            <a:fillRect/>
          </a:stretch>
        </p:blipFill>
        <p:spPr>
          <a:xfrm>
            <a:off x="135129" y="7170372"/>
            <a:ext cx="6653363" cy="119650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13AE007-C42D-5DD8-1962-85D4D20892BA}"/>
              </a:ext>
            </a:extLst>
          </p:cNvPr>
          <p:cNvSpPr txBox="1"/>
          <p:nvPr/>
        </p:nvSpPr>
        <p:spPr>
          <a:xfrm>
            <a:off x="1496248" y="8396777"/>
            <a:ext cx="5581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医局説明会　申し込みフォームはこちらから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FB1EA14-4BF2-13B3-3C2C-4CE9613DBD28}"/>
              </a:ext>
            </a:extLst>
          </p:cNvPr>
          <p:cNvSpPr txBox="1"/>
          <p:nvPr/>
        </p:nvSpPr>
        <p:spPr>
          <a:xfrm>
            <a:off x="1637731" y="6829835"/>
            <a:ext cx="469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主な内容（両日とも内容は同じです）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1388E12-2FFB-E936-67CF-24FF001D65EE}"/>
              </a:ext>
            </a:extLst>
          </p:cNvPr>
          <p:cNvSpPr txBox="1"/>
          <p:nvPr/>
        </p:nvSpPr>
        <p:spPr>
          <a:xfrm>
            <a:off x="1989787" y="8708519"/>
            <a:ext cx="3948466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https://forms.gle/SYWXtAnjy9prP4t2A</a:t>
            </a:r>
            <a:endParaRPr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7DDD22B-F5AB-77E3-9E0C-4F9714680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29" y="8581444"/>
            <a:ext cx="1203831" cy="120383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C1F437E-5A7E-F430-6AED-168C84FA155A}"/>
              </a:ext>
            </a:extLst>
          </p:cNvPr>
          <p:cNvSpPr txBox="1"/>
          <p:nvPr/>
        </p:nvSpPr>
        <p:spPr>
          <a:xfrm>
            <a:off x="1496248" y="9164146"/>
            <a:ext cx="506027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少しでも興味がある研修医・医学生の皆さま、説明会だけ・懇親会だけでも、是非お気軽にご参加ください！</a:t>
            </a:r>
            <a:endParaRPr lang="en-US" altLang="ja-JP" sz="1200" dirty="0"/>
          </a:p>
          <a:p>
            <a:r>
              <a:rPr lang="ja-JP" altLang="en-US" sz="1200" dirty="0"/>
              <a:t>　　　　　　　　　　　　　　　　</a:t>
            </a:r>
            <a:r>
              <a:rPr lang="ja-JP" altLang="en-US" sz="1400" dirty="0"/>
              <a:t>血液内科　医局長　田中紀奈</a:t>
            </a:r>
          </a:p>
        </p:txBody>
      </p:sp>
    </p:spTree>
    <p:extLst>
      <p:ext uri="{BB962C8B-B14F-4D97-AF65-F5344CB8AC3E}">
        <p14:creationId xmlns:p14="http://schemas.microsoft.com/office/powerpoint/2010/main" val="74093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</TotalTime>
  <Words>169</Words>
  <Application>Microsoft Office PowerPoint</Application>
  <PresentationFormat>A4 210 x 297 mm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NORINA TANAKA</dc:creator>
  <cp:lastModifiedBy>NORINA TANAKA</cp:lastModifiedBy>
  <cp:revision>2</cp:revision>
  <cp:lastPrinted>2026-06-22T07:58:33Z</cp:lastPrinted>
  <dcterms:created xsi:type="dcterms:W3CDTF">2026-05-17T14:28:28Z</dcterms:created>
  <dcterms:modified xsi:type="dcterms:W3CDTF">2026-06-22T07:59:07Z</dcterms:modified>
</cp:coreProperties>
</file>