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3" r:id="rId5"/>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userDrawn="1">
          <p15:clr>
            <a:srgbClr val="A4A3A4"/>
          </p15:clr>
        </p15:guide>
        <p15:guide id="2"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CF67"/>
    <a:srgbClr val="B82253"/>
    <a:srgbClr val="FFFFFF"/>
    <a:srgbClr val="0038A9"/>
    <a:srgbClr val="CCB634"/>
    <a:srgbClr val="0031AE"/>
    <a:srgbClr val="0033CC"/>
    <a:srgbClr val="0030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08" autoAdjust="0"/>
    <p:restoredTop sz="94660"/>
  </p:normalViewPr>
  <p:slideViewPr>
    <p:cSldViewPr snapToGrid="0">
      <p:cViewPr varScale="1">
        <p:scale>
          <a:sx n="62" d="100"/>
          <a:sy n="62" d="100"/>
        </p:scale>
        <p:origin x="2276" y="44"/>
      </p:cViewPr>
      <p:guideLst>
        <p:guide orient="horz" pos="3367"/>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suchiya,Nanami 土屋那奈珠(関東南-東京第一支店東京O2)" userId="d8e150a4-bc9c-4eb9-84f3-ad4fc88cae60" providerId="ADAL" clId="{2BB307E8-C0CA-41CE-A861-87135FC960D8}"/>
    <pc:docChg chg="undo custSel modSld">
      <pc:chgData name="Tsuchiya,Nanami 土屋那奈珠(関東南-東京第一支店東京O2)" userId="d8e150a4-bc9c-4eb9-84f3-ad4fc88cae60" providerId="ADAL" clId="{2BB307E8-C0CA-41CE-A861-87135FC960D8}" dt="2024-10-18T09:26:37.689" v="722" actId="20577"/>
      <pc:docMkLst>
        <pc:docMk/>
      </pc:docMkLst>
      <pc:sldChg chg="addSp delSp modSp mod">
        <pc:chgData name="Tsuchiya,Nanami 土屋那奈珠(関東南-東京第一支店東京O2)" userId="d8e150a4-bc9c-4eb9-84f3-ad4fc88cae60" providerId="ADAL" clId="{2BB307E8-C0CA-41CE-A861-87135FC960D8}" dt="2024-10-18T09:26:37.689" v="722" actId="20577"/>
        <pc:sldMkLst>
          <pc:docMk/>
          <pc:sldMk cId="3618835235" sldId="263"/>
        </pc:sldMkLst>
        <pc:spChg chg="mod ord">
          <ac:chgData name="Tsuchiya,Nanami 土屋那奈珠(関東南-東京第一支店東京O2)" userId="d8e150a4-bc9c-4eb9-84f3-ad4fc88cae60" providerId="ADAL" clId="{2BB307E8-C0CA-41CE-A861-87135FC960D8}" dt="2024-10-10T07:30:58.889" v="555" actId="14100"/>
          <ac:spMkLst>
            <pc:docMk/>
            <pc:sldMk cId="3618835235" sldId="263"/>
            <ac:spMk id="2" creationId="{C402525C-7C26-4F5C-A21C-D76A6072C8D2}"/>
          </ac:spMkLst>
        </pc:spChg>
        <pc:spChg chg="ord">
          <ac:chgData name="Tsuchiya,Nanami 土屋那奈珠(関東南-東京第一支店東京O2)" userId="d8e150a4-bc9c-4eb9-84f3-ad4fc88cae60" providerId="ADAL" clId="{2BB307E8-C0CA-41CE-A861-87135FC960D8}" dt="2024-10-10T07:25:34.073" v="178" actId="167"/>
          <ac:spMkLst>
            <pc:docMk/>
            <pc:sldMk cId="3618835235" sldId="263"/>
            <ac:spMk id="3" creationId="{C7E71032-B706-41D1-BF6A-6804A91B48DD}"/>
          </ac:spMkLst>
        </pc:spChg>
        <pc:spChg chg="mod">
          <ac:chgData name="Tsuchiya,Nanami 土屋那奈珠(関東南-東京第一支店東京O2)" userId="d8e150a4-bc9c-4eb9-84f3-ad4fc88cae60" providerId="ADAL" clId="{2BB307E8-C0CA-41CE-A861-87135FC960D8}" dt="2024-10-10T07:26:36.510" v="316" actId="1035"/>
          <ac:spMkLst>
            <pc:docMk/>
            <pc:sldMk cId="3618835235" sldId="263"/>
            <ac:spMk id="7" creationId="{6D0D3CF1-A50C-ABD7-499C-2BC0C5D7799C}"/>
          </ac:spMkLst>
        </pc:spChg>
        <pc:spChg chg="mod">
          <ac:chgData name="Tsuchiya,Nanami 土屋那奈珠(関東南-東京第一支店東京O2)" userId="d8e150a4-bc9c-4eb9-84f3-ad4fc88cae60" providerId="ADAL" clId="{2BB307E8-C0CA-41CE-A861-87135FC960D8}" dt="2024-10-10T07:28:52.569" v="515" actId="1076"/>
          <ac:spMkLst>
            <pc:docMk/>
            <pc:sldMk cId="3618835235" sldId="263"/>
            <ac:spMk id="8" creationId="{070F48AB-A181-D32C-8CFA-3EDB918654BD}"/>
          </ac:spMkLst>
        </pc:spChg>
        <pc:spChg chg="mod">
          <ac:chgData name="Tsuchiya,Nanami 土屋那奈珠(関東南-東京第一支店東京O2)" userId="d8e150a4-bc9c-4eb9-84f3-ad4fc88cae60" providerId="ADAL" clId="{2BB307E8-C0CA-41CE-A861-87135FC960D8}" dt="2024-10-10T07:26:06.130" v="236" actId="1035"/>
          <ac:spMkLst>
            <pc:docMk/>
            <pc:sldMk cId="3618835235" sldId="263"/>
            <ac:spMk id="9" creationId="{9EF83243-7CA1-4FAA-BF61-CF2DD7BDF6A2}"/>
          </ac:spMkLst>
        </pc:spChg>
        <pc:spChg chg="mod">
          <ac:chgData name="Tsuchiya,Nanami 土屋那奈珠(関東南-東京第一支店東京O2)" userId="d8e150a4-bc9c-4eb9-84f3-ad4fc88cae60" providerId="ADAL" clId="{2BB307E8-C0CA-41CE-A861-87135FC960D8}" dt="2024-10-10T07:27:30.692" v="473" actId="6549"/>
          <ac:spMkLst>
            <pc:docMk/>
            <pc:sldMk cId="3618835235" sldId="263"/>
            <ac:spMk id="10" creationId="{BB23B337-2A96-567E-DDC8-827EA4A33B41}"/>
          </ac:spMkLst>
        </pc:spChg>
        <pc:spChg chg="mod">
          <ac:chgData name="Tsuchiya,Nanami 土屋那奈珠(関東南-東京第一支店東京O2)" userId="d8e150a4-bc9c-4eb9-84f3-ad4fc88cae60" providerId="ADAL" clId="{2BB307E8-C0CA-41CE-A861-87135FC960D8}" dt="2024-10-18T09:26:37.689" v="722" actId="20577"/>
          <ac:spMkLst>
            <pc:docMk/>
            <pc:sldMk cId="3618835235" sldId="263"/>
            <ac:spMk id="11" creationId="{4A73318B-A7D3-4D84-A7DB-47BA66D48FDA}"/>
          </ac:spMkLst>
        </pc:spChg>
        <pc:spChg chg="add del mod">
          <ac:chgData name="Tsuchiya,Nanami 土屋那奈珠(関東南-東京第一支店東京O2)" userId="d8e150a4-bc9c-4eb9-84f3-ad4fc88cae60" providerId="ADAL" clId="{2BB307E8-C0CA-41CE-A861-87135FC960D8}" dt="2024-10-17T01:33:00.266" v="709" actId="20577"/>
          <ac:spMkLst>
            <pc:docMk/>
            <pc:sldMk cId="3618835235" sldId="263"/>
            <ac:spMk id="12" creationId="{2AADF2A6-FDD1-1EA5-FCB4-9C4D21D2417B}"/>
          </ac:spMkLst>
        </pc:spChg>
        <pc:spChg chg="mod">
          <ac:chgData name="Tsuchiya,Nanami 土屋那奈珠(関東南-東京第一支店東京O2)" userId="d8e150a4-bc9c-4eb9-84f3-ad4fc88cae60" providerId="ADAL" clId="{2BB307E8-C0CA-41CE-A861-87135FC960D8}" dt="2024-10-10T07:28:44.136" v="513" actId="1076"/>
          <ac:spMkLst>
            <pc:docMk/>
            <pc:sldMk cId="3618835235" sldId="263"/>
            <ac:spMk id="14" creationId="{980D41CD-F07D-D502-FB24-F865559AD273}"/>
          </ac:spMkLst>
        </pc:spChg>
        <pc:spChg chg="mod">
          <ac:chgData name="Tsuchiya,Nanami 土屋那奈珠(関東南-東京第一支店東京O2)" userId="d8e150a4-bc9c-4eb9-84f3-ad4fc88cae60" providerId="ADAL" clId="{2BB307E8-C0CA-41CE-A861-87135FC960D8}" dt="2024-10-10T07:31:07.738" v="576" actId="1036"/>
          <ac:spMkLst>
            <pc:docMk/>
            <pc:sldMk cId="3618835235" sldId="263"/>
            <ac:spMk id="15" creationId="{27F77A39-6D2B-40D7-B1FA-414C4B49EEC9}"/>
          </ac:spMkLst>
        </pc:spChg>
        <pc:spChg chg="mod">
          <ac:chgData name="Tsuchiya,Nanami 土屋那奈珠(関東南-東京第一支店東京O2)" userId="d8e150a4-bc9c-4eb9-84f3-ad4fc88cae60" providerId="ADAL" clId="{2BB307E8-C0CA-41CE-A861-87135FC960D8}" dt="2024-10-10T07:26:24.620" v="300" actId="20577"/>
          <ac:spMkLst>
            <pc:docMk/>
            <pc:sldMk cId="3618835235" sldId="263"/>
            <ac:spMk id="16" creationId="{2D3D8978-315E-0751-0F38-F8BD85974538}"/>
          </ac:spMkLst>
        </pc:spChg>
        <pc:spChg chg="add mod">
          <ac:chgData name="Tsuchiya,Nanami 土屋那奈珠(関東南-東京第一支店東京O2)" userId="d8e150a4-bc9c-4eb9-84f3-ad4fc88cae60" providerId="ADAL" clId="{2BB307E8-C0CA-41CE-A861-87135FC960D8}" dt="2024-10-17T01:33:18.659" v="711" actId="20577"/>
          <ac:spMkLst>
            <pc:docMk/>
            <pc:sldMk cId="3618835235" sldId="263"/>
            <ac:spMk id="18" creationId="{A3A3DE5E-D295-864B-288D-ACB25C602DEB}"/>
          </ac:spMkLst>
        </pc:spChg>
        <pc:spChg chg="mod">
          <ac:chgData name="Tsuchiya,Nanami 土屋那奈珠(関東南-東京第一支店東京O2)" userId="d8e150a4-bc9c-4eb9-84f3-ad4fc88cae60" providerId="ADAL" clId="{2BB307E8-C0CA-41CE-A861-87135FC960D8}" dt="2024-10-10T07:26:01.715" v="219" actId="1035"/>
          <ac:spMkLst>
            <pc:docMk/>
            <pc:sldMk cId="3618835235" sldId="263"/>
            <ac:spMk id="23" creationId="{6316E078-F29C-4F1E-9EBA-2E5E0176E695}"/>
          </ac:spMkLst>
        </pc:spChg>
        <pc:spChg chg="mod">
          <ac:chgData name="Tsuchiya,Nanami 土屋那奈珠(関東南-東京第一支店東京O2)" userId="d8e150a4-bc9c-4eb9-84f3-ad4fc88cae60" providerId="ADAL" clId="{2BB307E8-C0CA-41CE-A861-87135FC960D8}" dt="2024-10-17T01:30:28.964" v="604" actId="6549"/>
          <ac:spMkLst>
            <pc:docMk/>
            <pc:sldMk cId="3618835235" sldId="263"/>
            <ac:spMk id="86" creationId="{EF1C6AA0-714B-4BD0-869B-C0E2AC5831DD}"/>
          </ac:spMkLst>
        </pc:spChg>
        <pc:spChg chg="mod">
          <ac:chgData name="Tsuchiya,Nanami 土屋那奈珠(関東南-東京第一支店東京O2)" userId="d8e150a4-bc9c-4eb9-84f3-ad4fc88cae60" providerId="ADAL" clId="{2BB307E8-C0CA-41CE-A861-87135FC960D8}" dt="2024-10-10T07:25:47.101" v="190" actId="1036"/>
          <ac:spMkLst>
            <pc:docMk/>
            <pc:sldMk cId="3618835235" sldId="263"/>
            <ac:spMk id="88" creationId="{814FA051-B418-4987-ACB8-D5A75E024123}"/>
          </ac:spMkLst>
        </pc:spChg>
        <pc:spChg chg="mod">
          <ac:chgData name="Tsuchiya,Nanami 土屋那奈珠(関東南-東京第一支店東京O2)" userId="d8e150a4-bc9c-4eb9-84f3-ad4fc88cae60" providerId="ADAL" clId="{2BB307E8-C0CA-41CE-A861-87135FC960D8}" dt="2024-10-10T07:25:17.634" v="175" actId="1036"/>
          <ac:spMkLst>
            <pc:docMk/>
            <pc:sldMk cId="3618835235" sldId="263"/>
            <ac:spMk id="89" creationId="{2CD1AA59-564A-451A-ABF8-D29FC42FAE11}"/>
          </ac:spMkLst>
        </pc:spChg>
        <pc:spChg chg="mod">
          <ac:chgData name="Tsuchiya,Nanami 土屋那奈珠(関東南-東京第一支店東京O2)" userId="d8e150a4-bc9c-4eb9-84f3-ad4fc88cae60" providerId="ADAL" clId="{2BB307E8-C0CA-41CE-A861-87135FC960D8}" dt="2024-10-10T07:25:53.713" v="205" actId="1036"/>
          <ac:spMkLst>
            <pc:docMk/>
            <pc:sldMk cId="3618835235" sldId="263"/>
            <ac:spMk id="91" creationId="{DDF39179-557C-4DA7-AE3A-3134EF336C00}"/>
          </ac:spMkLst>
        </pc:spChg>
        <pc:grpChg chg="mod">
          <ac:chgData name="Tsuchiya,Nanami 土屋那奈珠(関東南-東京第一支店東京O2)" userId="d8e150a4-bc9c-4eb9-84f3-ad4fc88cae60" providerId="ADAL" clId="{2BB307E8-C0CA-41CE-A861-87135FC960D8}" dt="2024-10-10T07:26:48.114" v="334" actId="1035"/>
          <ac:grpSpMkLst>
            <pc:docMk/>
            <pc:sldMk cId="3618835235" sldId="263"/>
            <ac:grpSpMk id="4" creationId="{0F7574BE-843E-C3E1-A061-DACB993F5A15}"/>
          </ac:grpSpMkLst>
        </pc:grpChg>
        <pc:grpChg chg="mod">
          <ac:chgData name="Tsuchiya,Nanami 土屋那奈珠(関東南-東京第一支店東京O2)" userId="d8e150a4-bc9c-4eb9-84f3-ad4fc88cae60" providerId="ADAL" clId="{2BB307E8-C0CA-41CE-A861-87135FC960D8}" dt="2024-10-10T07:27:18.385" v="438" actId="1036"/>
          <ac:grpSpMkLst>
            <pc:docMk/>
            <pc:sldMk cId="3618835235" sldId="263"/>
            <ac:grpSpMk id="19" creationId="{EBB23892-12FB-4CBF-8237-6F4B28C45A65}"/>
          </ac:grpSpMkLst>
        </pc:grpChg>
        <pc:grpChg chg="mod">
          <ac:chgData name="Tsuchiya,Nanami 土屋那奈珠(関東南-東京第一支店東京O2)" userId="d8e150a4-bc9c-4eb9-84f3-ad4fc88cae60" providerId="ADAL" clId="{2BB307E8-C0CA-41CE-A861-87135FC960D8}" dt="2024-10-10T07:26:13.123" v="266" actId="1035"/>
          <ac:grpSpMkLst>
            <pc:docMk/>
            <pc:sldMk cId="3618835235" sldId="263"/>
            <ac:grpSpMk id="55" creationId="{DA3389BC-F578-43CB-849C-71E6DCBEABE3}"/>
          </ac:grpSpMkLst>
        </pc:grpChg>
        <pc:picChg chg="mod">
          <ac:chgData name="Tsuchiya,Nanami 土屋那奈珠(関東南-東京第一支店東京O2)" userId="d8e150a4-bc9c-4eb9-84f3-ad4fc88cae60" providerId="ADAL" clId="{2BB307E8-C0CA-41CE-A861-87135FC960D8}" dt="2024-10-17T01:31:26.970" v="654" actId="1036"/>
          <ac:picMkLst>
            <pc:docMk/>
            <pc:sldMk cId="3618835235" sldId="263"/>
            <ac:picMk id="27" creationId="{9BDA5732-8767-467E-89BF-E34F63DFC138}"/>
          </ac:picMkLst>
        </pc:picChg>
        <pc:picChg chg="add mod">
          <ac:chgData name="Tsuchiya,Nanami 土屋那奈珠(関東南-東京第一支店東京O2)" userId="d8e150a4-bc9c-4eb9-84f3-ad4fc88cae60" providerId="ADAL" clId="{2BB307E8-C0CA-41CE-A861-87135FC960D8}" dt="2024-10-17T01:31:23.086" v="647" actId="1035"/>
          <ac:picMkLst>
            <pc:docMk/>
            <pc:sldMk cId="3618835235" sldId="263"/>
            <ac:picMk id="28" creationId="{3355776C-79EF-5C5D-9F5D-9E6940DADFF4}"/>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AE368C1-543D-4860-8879-79F2C54313AF}" type="datetimeFigureOut">
              <a:rPr kumimoji="1" lang="ja-JP" altLang="en-US" smtClean="0"/>
              <a:t>2024/10/18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1D0A1D-37DB-42B2-AEA2-628530DE5851}" type="slidenum">
              <a:rPr kumimoji="1" lang="ja-JP" altLang="en-US" smtClean="0"/>
              <a:t>‹#›</a:t>
            </a:fld>
            <a:endParaRPr kumimoji="1" lang="ja-JP" altLang="en-US"/>
          </a:p>
        </p:txBody>
      </p:sp>
    </p:spTree>
    <p:extLst>
      <p:ext uri="{BB962C8B-B14F-4D97-AF65-F5344CB8AC3E}">
        <p14:creationId xmlns:p14="http://schemas.microsoft.com/office/powerpoint/2010/main" val="1769024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AE368C1-543D-4860-8879-79F2C54313AF}" type="datetimeFigureOut">
              <a:rPr kumimoji="1" lang="ja-JP" altLang="en-US" smtClean="0"/>
              <a:t>2024/10/18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1D0A1D-37DB-42B2-AEA2-628530DE5851}" type="slidenum">
              <a:rPr kumimoji="1" lang="ja-JP" altLang="en-US" smtClean="0"/>
              <a:t>‹#›</a:t>
            </a:fld>
            <a:endParaRPr kumimoji="1" lang="ja-JP" altLang="en-US"/>
          </a:p>
        </p:txBody>
      </p:sp>
    </p:spTree>
    <p:extLst>
      <p:ext uri="{BB962C8B-B14F-4D97-AF65-F5344CB8AC3E}">
        <p14:creationId xmlns:p14="http://schemas.microsoft.com/office/powerpoint/2010/main" val="1345355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AE368C1-543D-4860-8879-79F2C54313AF}" type="datetimeFigureOut">
              <a:rPr kumimoji="1" lang="ja-JP" altLang="en-US" smtClean="0"/>
              <a:t>2024/10/18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1D0A1D-37DB-42B2-AEA2-628530DE5851}" type="slidenum">
              <a:rPr kumimoji="1" lang="ja-JP" altLang="en-US" smtClean="0"/>
              <a:t>‹#›</a:t>
            </a:fld>
            <a:endParaRPr kumimoji="1" lang="ja-JP" altLang="en-US"/>
          </a:p>
        </p:txBody>
      </p:sp>
    </p:spTree>
    <p:extLst>
      <p:ext uri="{BB962C8B-B14F-4D97-AF65-F5344CB8AC3E}">
        <p14:creationId xmlns:p14="http://schemas.microsoft.com/office/powerpoint/2010/main" val="1453724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AE368C1-543D-4860-8879-79F2C54313AF}" type="datetimeFigureOut">
              <a:rPr kumimoji="1" lang="ja-JP" altLang="en-US" smtClean="0"/>
              <a:t>2024/10/18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1D0A1D-37DB-42B2-AEA2-628530DE5851}" type="slidenum">
              <a:rPr kumimoji="1" lang="ja-JP" altLang="en-US" smtClean="0"/>
              <a:t>‹#›</a:t>
            </a:fld>
            <a:endParaRPr kumimoji="1" lang="ja-JP" altLang="en-US"/>
          </a:p>
        </p:txBody>
      </p:sp>
    </p:spTree>
    <p:extLst>
      <p:ext uri="{BB962C8B-B14F-4D97-AF65-F5344CB8AC3E}">
        <p14:creationId xmlns:p14="http://schemas.microsoft.com/office/powerpoint/2010/main" val="3959881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AE368C1-543D-4860-8879-79F2C54313AF}" type="datetimeFigureOut">
              <a:rPr kumimoji="1" lang="ja-JP" altLang="en-US" smtClean="0"/>
              <a:t>2024/10/18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1D0A1D-37DB-42B2-AEA2-628530DE5851}" type="slidenum">
              <a:rPr kumimoji="1" lang="ja-JP" altLang="en-US" smtClean="0"/>
              <a:t>‹#›</a:t>
            </a:fld>
            <a:endParaRPr kumimoji="1" lang="ja-JP" altLang="en-US"/>
          </a:p>
        </p:txBody>
      </p:sp>
    </p:spTree>
    <p:extLst>
      <p:ext uri="{BB962C8B-B14F-4D97-AF65-F5344CB8AC3E}">
        <p14:creationId xmlns:p14="http://schemas.microsoft.com/office/powerpoint/2010/main" val="3158589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AE368C1-543D-4860-8879-79F2C54313AF}" type="datetimeFigureOut">
              <a:rPr kumimoji="1" lang="ja-JP" altLang="en-US" smtClean="0"/>
              <a:t>2024/10/18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41D0A1D-37DB-42B2-AEA2-628530DE5851}" type="slidenum">
              <a:rPr kumimoji="1" lang="ja-JP" altLang="en-US" smtClean="0"/>
              <a:t>‹#›</a:t>
            </a:fld>
            <a:endParaRPr kumimoji="1" lang="ja-JP" altLang="en-US"/>
          </a:p>
        </p:txBody>
      </p:sp>
    </p:spTree>
    <p:extLst>
      <p:ext uri="{BB962C8B-B14F-4D97-AF65-F5344CB8AC3E}">
        <p14:creationId xmlns:p14="http://schemas.microsoft.com/office/powerpoint/2010/main" val="838372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AE368C1-543D-4860-8879-79F2C54313AF}" type="datetimeFigureOut">
              <a:rPr kumimoji="1" lang="ja-JP" altLang="en-US" smtClean="0"/>
              <a:t>2024/10/18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41D0A1D-37DB-42B2-AEA2-628530DE5851}" type="slidenum">
              <a:rPr kumimoji="1" lang="ja-JP" altLang="en-US" smtClean="0"/>
              <a:t>‹#›</a:t>
            </a:fld>
            <a:endParaRPr kumimoji="1" lang="ja-JP" altLang="en-US"/>
          </a:p>
        </p:txBody>
      </p:sp>
    </p:spTree>
    <p:extLst>
      <p:ext uri="{BB962C8B-B14F-4D97-AF65-F5344CB8AC3E}">
        <p14:creationId xmlns:p14="http://schemas.microsoft.com/office/powerpoint/2010/main" val="443021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AE368C1-543D-4860-8879-79F2C54313AF}" type="datetimeFigureOut">
              <a:rPr kumimoji="1" lang="ja-JP" altLang="en-US" smtClean="0"/>
              <a:t>2024/10/18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41D0A1D-37DB-42B2-AEA2-628530DE5851}" type="slidenum">
              <a:rPr kumimoji="1" lang="ja-JP" altLang="en-US" smtClean="0"/>
              <a:t>‹#›</a:t>
            </a:fld>
            <a:endParaRPr kumimoji="1" lang="ja-JP" altLang="en-US"/>
          </a:p>
        </p:txBody>
      </p:sp>
    </p:spTree>
    <p:extLst>
      <p:ext uri="{BB962C8B-B14F-4D97-AF65-F5344CB8AC3E}">
        <p14:creationId xmlns:p14="http://schemas.microsoft.com/office/powerpoint/2010/main" val="354700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E368C1-543D-4860-8879-79F2C54313AF}" type="datetimeFigureOut">
              <a:rPr kumimoji="1" lang="ja-JP" altLang="en-US" smtClean="0"/>
              <a:t>2024/10/18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41D0A1D-37DB-42B2-AEA2-628530DE5851}" type="slidenum">
              <a:rPr kumimoji="1" lang="ja-JP" altLang="en-US" smtClean="0"/>
              <a:t>‹#›</a:t>
            </a:fld>
            <a:endParaRPr kumimoji="1" lang="ja-JP" altLang="en-US"/>
          </a:p>
        </p:txBody>
      </p:sp>
    </p:spTree>
    <p:extLst>
      <p:ext uri="{BB962C8B-B14F-4D97-AF65-F5344CB8AC3E}">
        <p14:creationId xmlns:p14="http://schemas.microsoft.com/office/powerpoint/2010/main" val="4115385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AE368C1-543D-4860-8879-79F2C54313AF}" type="datetimeFigureOut">
              <a:rPr kumimoji="1" lang="ja-JP" altLang="en-US" smtClean="0"/>
              <a:t>2024/10/18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41D0A1D-37DB-42B2-AEA2-628530DE5851}" type="slidenum">
              <a:rPr kumimoji="1" lang="ja-JP" altLang="en-US" smtClean="0"/>
              <a:t>‹#›</a:t>
            </a:fld>
            <a:endParaRPr kumimoji="1" lang="ja-JP" altLang="en-US"/>
          </a:p>
        </p:txBody>
      </p:sp>
    </p:spTree>
    <p:extLst>
      <p:ext uri="{BB962C8B-B14F-4D97-AF65-F5344CB8AC3E}">
        <p14:creationId xmlns:p14="http://schemas.microsoft.com/office/powerpoint/2010/main" val="2384034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AE368C1-543D-4860-8879-79F2C54313AF}" type="datetimeFigureOut">
              <a:rPr kumimoji="1" lang="ja-JP" altLang="en-US" smtClean="0"/>
              <a:t>2024/10/18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41D0A1D-37DB-42B2-AEA2-628530DE5851}" type="slidenum">
              <a:rPr kumimoji="1" lang="ja-JP" altLang="en-US" smtClean="0"/>
              <a:t>‹#›</a:t>
            </a:fld>
            <a:endParaRPr kumimoji="1" lang="ja-JP" altLang="en-US"/>
          </a:p>
        </p:txBody>
      </p:sp>
    </p:spTree>
    <p:extLst>
      <p:ext uri="{BB962C8B-B14F-4D97-AF65-F5344CB8AC3E}">
        <p14:creationId xmlns:p14="http://schemas.microsoft.com/office/powerpoint/2010/main" val="35677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CAE368C1-543D-4860-8879-79F2C54313AF}" type="datetimeFigureOut">
              <a:rPr kumimoji="1" lang="ja-JP" altLang="en-US" smtClean="0"/>
              <a:t>2024/10/18</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941D0A1D-37DB-42B2-AEA2-628530DE5851}" type="slidenum">
              <a:rPr kumimoji="1" lang="ja-JP" altLang="en-US" smtClean="0"/>
              <a:t>‹#›</a:t>
            </a:fld>
            <a:endParaRPr kumimoji="1" lang="ja-JP" altLang="en-US"/>
          </a:p>
        </p:txBody>
      </p:sp>
    </p:spTree>
    <p:extLst>
      <p:ext uri="{BB962C8B-B14F-4D97-AF65-F5344CB8AC3E}">
        <p14:creationId xmlns:p14="http://schemas.microsoft.com/office/powerpoint/2010/main" val="1582808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C7E71032-B706-41D1-BF6A-6804A91B48DD}"/>
              </a:ext>
            </a:extLst>
          </p:cNvPr>
          <p:cNvSpPr/>
          <p:nvPr/>
        </p:nvSpPr>
        <p:spPr>
          <a:xfrm>
            <a:off x="2299" y="-37855"/>
            <a:ext cx="7557376" cy="10691813"/>
          </a:xfrm>
          <a:prstGeom prst="rect">
            <a:avLst/>
          </a:prstGeom>
          <a:solidFill>
            <a:srgbClr val="0038A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八角形 1">
            <a:extLst>
              <a:ext uri="{FF2B5EF4-FFF2-40B4-BE49-F238E27FC236}">
                <a16:creationId xmlns:a16="http://schemas.microsoft.com/office/drawing/2014/main" id="{C402525C-7C26-4F5C-A21C-D76A6072C8D2}"/>
              </a:ext>
            </a:extLst>
          </p:cNvPr>
          <p:cNvSpPr/>
          <p:nvPr/>
        </p:nvSpPr>
        <p:spPr>
          <a:xfrm>
            <a:off x="617066" y="2357610"/>
            <a:ext cx="6336000" cy="7988466"/>
          </a:xfrm>
          <a:prstGeom prst="octagon">
            <a:avLst>
              <a:gd name="adj" fmla="val 698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b="1">
                <a:latin typeface="Meiryo UI" panose="020B0604030504040204" pitchFamily="50" charset="-128"/>
                <a:ea typeface="Meiryo UI" panose="020B0604030504040204" pitchFamily="50" charset="-128"/>
              </a:rPr>
              <a:t>右記の二次元コード又は下記リンクより事前登録をお願い致します。会場でのご参加の場合も人数把握のため登録をお願いしております</a:t>
            </a:r>
          </a:p>
          <a:p>
            <a:r>
              <a:rPr kumimoji="1" lang="en-US" altLang="ja-JP" sz="1100" b="1">
                <a:latin typeface="Meiryo UI" panose="020B0604030504040204" pitchFamily="50" charset="-128"/>
                <a:ea typeface="Meiryo UI" panose="020B0604030504040204" pitchFamily="50" charset="-128"/>
              </a:rPr>
              <a:t>ZOOM</a:t>
            </a:r>
            <a:r>
              <a:rPr kumimoji="1" lang="ja-JP" altLang="en-US" sz="1100" b="1">
                <a:latin typeface="Meiryo UI" panose="020B0604030504040204" pitchFamily="50" charset="-128"/>
                <a:ea typeface="Meiryo UI" panose="020B0604030504040204" pitchFamily="50" charset="-128"/>
              </a:rPr>
              <a:t>でのご参加の場合は開催前日までに視聴用</a:t>
            </a:r>
            <a:r>
              <a:rPr kumimoji="1" lang="en-US" altLang="ja-JP" sz="1100" b="1">
                <a:latin typeface="Meiryo UI" panose="020B0604030504040204" pitchFamily="50" charset="-128"/>
                <a:ea typeface="Meiryo UI" panose="020B0604030504040204" pitchFamily="50" charset="-128"/>
              </a:rPr>
              <a:t>URL</a:t>
            </a:r>
            <a:r>
              <a:rPr kumimoji="1" lang="ja-JP" altLang="en-US" sz="1100" b="1">
                <a:latin typeface="Meiryo UI" panose="020B0604030504040204" pitchFamily="50" charset="-128"/>
                <a:ea typeface="Meiryo UI" panose="020B0604030504040204" pitchFamily="50" charset="-128"/>
              </a:rPr>
              <a:t>をメールにてお送り致します。</a:t>
            </a:r>
            <a:endParaRPr kumimoji="1" lang="ja-JP" altLang="en-US" sz="1100" dirty="0"/>
          </a:p>
        </p:txBody>
      </p:sp>
      <p:pic>
        <p:nvPicPr>
          <p:cNvPr id="17" name="図 16" descr="テキスト が含まれている画像&#10;&#10;自動的に生成された説明">
            <a:extLst>
              <a:ext uri="{FF2B5EF4-FFF2-40B4-BE49-F238E27FC236}">
                <a16:creationId xmlns:a16="http://schemas.microsoft.com/office/drawing/2014/main" id="{1CF4FFD8-B385-4221-9704-5BEBC1B14B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97141" y="235133"/>
            <a:ext cx="1619999" cy="540000"/>
          </a:xfrm>
          <a:prstGeom prst="rect">
            <a:avLst/>
          </a:prstGeom>
        </p:spPr>
      </p:pic>
      <p:sp>
        <p:nvSpPr>
          <p:cNvPr id="15" name="テキスト ボックス 14">
            <a:extLst>
              <a:ext uri="{FF2B5EF4-FFF2-40B4-BE49-F238E27FC236}">
                <a16:creationId xmlns:a16="http://schemas.microsoft.com/office/drawing/2014/main" id="{27F77A39-6D2B-40D7-B1FA-414C4B49EEC9}"/>
              </a:ext>
            </a:extLst>
          </p:cNvPr>
          <p:cNvSpPr txBox="1"/>
          <p:nvPr/>
        </p:nvSpPr>
        <p:spPr>
          <a:xfrm>
            <a:off x="2576990" y="9752211"/>
            <a:ext cx="2441694" cy="338554"/>
          </a:xfrm>
          <a:prstGeom prst="rect">
            <a:avLst/>
          </a:prstGeom>
          <a:noFill/>
        </p:spPr>
        <p:txBody>
          <a:bodyPr wrap="none" rtlCol="0">
            <a:spAutoFit/>
          </a:bodyPr>
          <a:lstStyle/>
          <a:p>
            <a:r>
              <a:rPr kumimoji="1" lang="ja-JP" altLang="en-US" sz="1600" b="1" dirty="0">
                <a:latin typeface="Meiryo UI" panose="020B0604030504040204" pitchFamily="50" charset="-128"/>
                <a:ea typeface="Meiryo UI" panose="020B0604030504040204" pitchFamily="50" charset="-128"/>
              </a:rPr>
              <a:t>主催：中外製薬株式会社</a:t>
            </a:r>
          </a:p>
        </p:txBody>
      </p:sp>
      <p:cxnSp>
        <p:nvCxnSpPr>
          <p:cNvPr id="24" name="直線コネクタ 23">
            <a:extLst>
              <a:ext uri="{FF2B5EF4-FFF2-40B4-BE49-F238E27FC236}">
                <a16:creationId xmlns:a16="http://schemas.microsoft.com/office/drawing/2014/main" id="{CACE5767-7E99-4B60-B5C4-97AEE666B18D}"/>
              </a:ext>
            </a:extLst>
          </p:cNvPr>
          <p:cNvCxnSpPr>
            <a:cxnSpLocks/>
          </p:cNvCxnSpPr>
          <p:nvPr/>
        </p:nvCxnSpPr>
        <p:spPr>
          <a:xfrm>
            <a:off x="629837" y="2151936"/>
            <a:ext cx="630000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55" name="グループ化 54">
            <a:extLst>
              <a:ext uri="{FF2B5EF4-FFF2-40B4-BE49-F238E27FC236}">
                <a16:creationId xmlns:a16="http://schemas.microsoft.com/office/drawing/2014/main" id="{DA3389BC-F578-43CB-849C-71E6DCBEABE3}"/>
              </a:ext>
            </a:extLst>
          </p:cNvPr>
          <p:cNvGrpSpPr/>
          <p:nvPr/>
        </p:nvGrpSpPr>
        <p:grpSpPr>
          <a:xfrm>
            <a:off x="855908" y="4439427"/>
            <a:ext cx="543739" cy="504000"/>
            <a:chOff x="909136" y="5572618"/>
            <a:chExt cx="776770" cy="720000"/>
          </a:xfrm>
          <a:solidFill>
            <a:srgbClr val="A0CF67"/>
          </a:solidFill>
        </p:grpSpPr>
        <p:sp>
          <p:nvSpPr>
            <p:cNvPr id="57" name="楕円 56">
              <a:extLst>
                <a:ext uri="{FF2B5EF4-FFF2-40B4-BE49-F238E27FC236}">
                  <a16:creationId xmlns:a16="http://schemas.microsoft.com/office/drawing/2014/main" id="{A1257DDE-7E13-4B62-ADB7-615B4B4B5EE8}"/>
                </a:ext>
              </a:extLst>
            </p:cNvPr>
            <p:cNvSpPr/>
            <p:nvPr/>
          </p:nvSpPr>
          <p:spPr>
            <a:xfrm>
              <a:off x="926876" y="5572618"/>
              <a:ext cx="720000" cy="7200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50" dirty="0">
                <a:latin typeface="Meiryo UI" panose="020B0604030504040204" pitchFamily="50" charset="-128"/>
                <a:ea typeface="Meiryo UI" panose="020B0604030504040204" pitchFamily="50" charset="-128"/>
              </a:endParaRPr>
            </a:p>
          </p:txBody>
        </p:sp>
        <p:sp>
          <p:nvSpPr>
            <p:cNvPr id="59" name="テキスト ボックス 58">
              <a:extLst>
                <a:ext uri="{FF2B5EF4-FFF2-40B4-BE49-F238E27FC236}">
                  <a16:creationId xmlns:a16="http://schemas.microsoft.com/office/drawing/2014/main" id="{23319CAD-C3D9-4AA0-A3E9-18B24F2D2B05}"/>
                </a:ext>
              </a:extLst>
            </p:cNvPr>
            <p:cNvSpPr txBox="1"/>
            <p:nvPr/>
          </p:nvSpPr>
          <p:spPr>
            <a:xfrm>
              <a:off x="909136" y="5721861"/>
              <a:ext cx="776770" cy="439681"/>
            </a:xfrm>
            <a:prstGeom prst="rect">
              <a:avLst/>
            </a:prstGeom>
            <a:noFill/>
          </p:spPr>
          <p:txBody>
            <a:bodyPr wrap="none" rtlCol="0">
              <a:spAutoFit/>
            </a:bodyPr>
            <a:lstStyle/>
            <a:p>
              <a:r>
                <a:rPr kumimoji="1" lang="ja-JP" altLang="en-US" sz="1400" b="1" dirty="0">
                  <a:solidFill>
                    <a:schemeClr val="bg1"/>
                  </a:solidFill>
                  <a:latin typeface="Meiryo UI" panose="020B0604030504040204" pitchFamily="50" charset="-128"/>
                  <a:ea typeface="Meiryo UI" panose="020B0604030504040204" pitchFamily="50" charset="-128"/>
                </a:rPr>
                <a:t>座長</a:t>
              </a:r>
            </a:p>
          </p:txBody>
        </p:sp>
      </p:grpSp>
      <p:sp>
        <p:nvSpPr>
          <p:cNvPr id="9" name="テキスト ボックス 8">
            <a:extLst>
              <a:ext uri="{FF2B5EF4-FFF2-40B4-BE49-F238E27FC236}">
                <a16:creationId xmlns:a16="http://schemas.microsoft.com/office/drawing/2014/main" id="{9EF83243-7CA1-4FAA-BF61-CF2DD7BDF6A2}"/>
              </a:ext>
            </a:extLst>
          </p:cNvPr>
          <p:cNvSpPr txBox="1"/>
          <p:nvPr/>
        </p:nvSpPr>
        <p:spPr>
          <a:xfrm>
            <a:off x="1395476" y="4399927"/>
            <a:ext cx="5525923" cy="707886"/>
          </a:xfrm>
          <a:prstGeom prst="rect">
            <a:avLst/>
          </a:prstGeom>
          <a:noFill/>
        </p:spPr>
        <p:txBody>
          <a:bodyPr wrap="square" rtlCol="0">
            <a:spAutoFit/>
          </a:bodyPr>
          <a:lstStyle/>
          <a:p>
            <a:r>
              <a:rPr kumimoji="1" lang="ja-JP" altLang="en-US" sz="2400" b="1" dirty="0">
                <a:latin typeface="Meiryo UI" panose="020B0604030504040204" pitchFamily="50" charset="-128"/>
                <a:ea typeface="Meiryo UI" panose="020B0604030504040204" pitchFamily="50" charset="-128"/>
              </a:rPr>
              <a:t>瀬尾　幸子</a:t>
            </a:r>
            <a:r>
              <a:rPr kumimoji="1" lang="zh-CN" altLang="en-US" sz="2000" b="1" dirty="0">
                <a:latin typeface="Meiryo UI" panose="020B0604030504040204" pitchFamily="50" charset="-128"/>
                <a:ea typeface="Meiryo UI" panose="020B0604030504040204" pitchFamily="50" charset="-128"/>
              </a:rPr>
              <a:t>先生</a:t>
            </a:r>
            <a:endParaRPr kumimoji="1" lang="en-US" altLang="zh-CN" sz="2000" b="1" dirty="0">
              <a:latin typeface="Meiryo UI" panose="020B0604030504040204" pitchFamily="50" charset="-128"/>
              <a:ea typeface="Meiryo UI" panose="020B0604030504040204" pitchFamily="50" charset="-128"/>
            </a:endParaRPr>
          </a:p>
          <a:p>
            <a:r>
              <a:rPr kumimoji="1" lang="zh-CN" altLang="en-US" sz="1600" b="1"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東京女子医科大学病院 血液内科　教授</a:t>
            </a:r>
            <a:r>
              <a:rPr kumimoji="1" lang="zh-CN" altLang="en-US" sz="1600" b="1" dirty="0">
                <a:latin typeface="Meiryo UI" panose="020B0604030504040204" pitchFamily="50" charset="-128"/>
                <a:ea typeface="Meiryo UI" panose="020B0604030504040204" pitchFamily="50" charset="-128"/>
              </a:rPr>
              <a:t>）</a:t>
            </a:r>
          </a:p>
        </p:txBody>
      </p:sp>
      <p:sp>
        <p:nvSpPr>
          <p:cNvPr id="11" name="テキスト ボックス 10">
            <a:extLst>
              <a:ext uri="{FF2B5EF4-FFF2-40B4-BE49-F238E27FC236}">
                <a16:creationId xmlns:a16="http://schemas.microsoft.com/office/drawing/2014/main" id="{4A73318B-A7D3-4D84-A7DB-47BA66D48FDA}"/>
              </a:ext>
            </a:extLst>
          </p:cNvPr>
          <p:cNvSpPr txBox="1"/>
          <p:nvPr/>
        </p:nvSpPr>
        <p:spPr>
          <a:xfrm>
            <a:off x="1375218" y="6255831"/>
            <a:ext cx="6336000" cy="400110"/>
          </a:xfrm>
          <a:prstGeom prst="rect">
            <a:avLst/>
          </a:prstGeom>
          <a:noFill/>
        </p:spPr>
        <p:txBody>
          <a:bodyPr wrap="square" rtlCol="0">
            <a:spAutoFit/>
          </a:bodyPr>
          <a:lstStyle/>
          <a:p>
            <a:r>
              <a:rPr kumimoji="1" lang="en-US" altLang="ja-JP" sz="2000" b="1" dirty="0">
                <a:latin typeface="Meiryo UI" panose="020B0604030504040204" pitchFamily="50" charset="-128"/>
                <a:ea typeface="Meiryo UI" panose="020B0604030504040204" pitchFamily="50" charset="-128"/>
              </a:rPr>
              <a:t>『</a:t>
            </a:r>
            <a:r>
              <a:rPr kumimoji="1" lang="ja-JP" altLang="en-US" sz="2000" b="1" dirty="0">
                <a:latin typeface="Meiryo UI" panose="020B0604030504040204" pitchFamily="50" charset="-128"/>
                <a:ea typeface="Meiryo UI" panose="020B0604030504040204" pitchFamily="50" charset="-128"/>
              </a:rPr>
              <a:t>当院における高齢者</a:t>
            </a:r>
            <a:r>
              <a:rPr lang="en-US" altLang="ja-JP" sz="2000" b="1" dirty="0">
                <a:latin typeface="Meiryo UI" panose="020B0604030504040204" pitchFamily="50" charset="-128"/>
                <a:ea typeface="Meiryo UI" panose="020B0604030504040204" pitchFamily="50" charset="-128"/>
              </a:rPr>
              <a:t>DLBCL</a:t>
            </a:r>
            <a:r>
              <a:rPr lang="ja-JP" altLang="en-US" sz="2000" b="1" dirty="0">
                <a:latin typeface="Meiryo UI" panose="020B0604030504040204" pitchFamily="50" charset="-128"/>
                <a:ea typeface="Meiryo UI" panose="020B0604030504040204" pitchFamily="50" charset="-128"/>
              </a:rPr>
              <a:t>治療戦略</a:t>
            </a:r>
            <a:r>
              <a:rPr kumimoji="1" lang="en-US" altLang="ja-JP" sz="2000" b="1" dirty="0">
                <a:latin typeface="Meiryo UI" panose="020B0604030504040204" pitchFamily="50" charset="-128"/>
                <a:ea typeface="Meiryo UI" panose="020B0604030504040204" pitchFamily="50" charset="-128"/>
              </a:rPr>
              <a:t>』</a:t>
            </a:r>
          </a:p>
        </p:txBody>
      </p:sp>
      <p:sp>
        <p:nvSpPr>
          <p:cNvPr id="86" name="object 12">
            <a:extLst>
              <a:ext uri="{FF2B5EF4-FFF2-40B4-BE49-F238E27FC236}">
                <a16:creationId xmlns:a16="http://schemas.microsoft.com/office/drawing/2014/main" id="{EF1C6AA0-714B-4BD0-869B-C0E2AC5831DD}"/>
              </a:ext>
            </a:extLst>
          </p:cNvPr>
          <p:cNvSpPr txBox="1"/>
          <p:nvPr/>
        </p:nvSpPr>
        <p:spPr>
          <a:xfrm>
            <a:off x="1573580" y="2278167"/>
            <a:ext cx="5479465" cy="2038347"/>
          </a:xfrm>
          <a:prstGeom prst="rect">
            <a:avLst/>
          </a:prstGeom>
        </p:spPr>
        <p:txBody>
          <a:bodyPr vert="horz" wrap="square" lIns="0" tIns="205074" rIns="0" bIns="0" rtlCol="0">
            <a:spAutoFit/>
          </a:bodyPr>
          <a:lstStyle/>
          <a:p>
            <a:pPr marL="12699">
              <a:spcBef>
                <a:spcPts val="1614"/>
              </a:spcBef>
            </a:pPr>
            <a:r>
              <a:rPr sz="2800" b="1" spc="15" baseline="7936" dirty="0">
                <a:latin typeface="UD デジタル 教科書体 NP-R"/>
                <a:cs typeface="UD デジタル 教科書体 NP-R"/>
              </a:rPr>
              <a:t>202</a:t>
            </a:r>
            <a:r>
              <a:rPr lang="en-US" sz="2800" b="1" spc="15" baseline="7936" dirty="0">
                <a:latin typeface="UD デジタル 教科書体 NP-R"/>
                <a:cs typeface="UD デジタル 教科書体 NP-R"/>
              </a:rPr>
              <a:t>4</a:t>
            </a:r>
            <a:r>
              <a:rPr sz="2800" b="1" spc="284" baseline="7936" dirty="0">
                <a:latin typeface="UD デジタル 教科書体 NP-R"/>
                <a:cs typeface="UD デジタル 教科書体 NP-R"/>
              </a:rPr>
              <a:t>年</a:t>
            </a:r>
            <a:r>
              <a:rPr lang="en-US" sz="4800" b="1" spc="157" baseline="-5952" dirty="0">
                <a:latin typeface="UD デジタル 教科書体 NP-R"/>
                <a:cs typeface="UD デジタル 教科書体 NP-R"/>
              </a:rPr>
              <a:t>12</a:t>
            </a:r>
            <a:r>
              <a:rPr sz="2800" b="1" spc="284" baseline="7936" dirty="0">
                <a:latin typeface="UD デジタル 教科書体 NP-R"/>
                <a:cs typeface="UD デジタル 教科書体 NP-R"/>
              </a:rPr>
              <a:t>月</a:t>
            </a:r>
            <a:r>
              <a:rPr lang="en-US" sz="4800" b="1" spc="157" baseline="-5952" dirty="0">
                <a:latin typeface="UD デジタル 教科書体 NP-R"/>
                <a:cs typeface="UD デジタル 教科書体 NP-R"/>
              </a:rPr>
              <a:t>11</a:t>
            </a:r>
            <a:r>
              <a:rPr sz="2800" b="1" spc="-780" baseline="7936" dirty="0">
                <a:latin typeface="UD デジタル 教科書体 NP-R"/>
                <a:cs typeface="UD デジタル 教科書体 NP-R"/>
              </a:rPr>
              <a:t>日</a:t>
            </a:r>
            <a:r>
              <a:rPr lang="ja-JP" altLang="en-US" sz="2800" b="1" spc="22" baseline="7936" dirty="0">
                <a:latin typeface="UD デジタル 教科書体 NP-R"/>
                <a:cs typeface="UD デジタル 教科書体 NP-R"/>
              </a:rPr>
              <a:t>（水</a:t>
            </a:r>
            <a:r>
              <a:rPr sz="2800" b="1" spc="22" baseline="7936" dirty="0">
                <a:latin typeface="UD デジタル 教科書体 NP-R"/>
                <a:cs typeface="UD デジタル 教科書体 NP-R"/>
              </a:rPr>
              <a:t>）</a:t>
            </a:r>
            <a:r>
              <a:rPr lang="en-US" altLang="ja-JP" sz="2400" b="1" spc="-80" dirty="0">
                <a:latin typeface="UD デジタル 教科書体 NP-R"/>
                <a:cs typeface="UD デジタル 教科書体 NP-R"/>
              </a:rPr>
              <a:t>19:00 -20:00</a:t>
            </a:r>
            <a:endParaRPr sz="2400" b="1" dirty="0">
              <a:latin typeface="UD デジタル 教科書体 NP-R"/>
              <a:cs typeface="UD デジタル 教科書体 NP-R"/>
            </a:endParaRPr>
          </a:p>
          <a:p>
            <a:pPr marL="12699">
              <a:spcBef>
                <a:spcPts val="894"/>
              </a:spcBef>
            </a:pPr>
            <a:r>
              <a:rPr lang="ja-JP" altLang="en-US" b="1" dirty="0">
                <a:latin typeface="UD デジタル 教科書体 NP-R"/>
                <a:cs typeface="UD デジタル 教科書体 NP-R"/>
              </a:rPr>
              <a:t>ベルサール新宿グランドコンファレンスセンター（</a:t>
            </a:r>
            <a:r>
              <a:rPr lang="en-US" altLang="ja-JP" b="1" dirty="0" err="1">
                <a:latin typeface="UD デジタル 教科書体 NP-R"/>
                <a:cs typeface="UD デジタル 教科書体 NP-R"/>
              </a:rPr>
              <a:t>RoomI</a:t>
            </a:r>
            <a:r>
              <a:rPr lang="ja-JP" altLang="en-US" b="1" dirty="0">
                <a:latin typeface="UD デジタル 教科書体 NP-R"/>
                <a:cs typeface="UD デジタル 教科書体 NP-R"/>
              </a:rPr>
              <a:t>）</a:t>
            </a:r>
            <a:endParaRPr lang="en-US" altLang="ja-JP" b="1" dirty="0">
              <a:latin typeface="UD デジタル 教科書体 NP-R"/>
              <a:cs typeface="UD デジタル 教科書体 NP-R"/>
            </a:endParaRPr>
          </a:p>
          <a:p>
            <a:pPr marL="12699">
              <a:spcBef>
                <a:spcPts val="894"/>
              </a:spcBef>
            </a:pPr>
            <a:r>
              <a:rPr lang="ja-JP" altLang="en-US" sz="1100" dirty="0">
                <a:latin typeface="UD デジタル 教科書体 NP-R"/>
                <a:cs typeface="UD デジタル 教科書体 NP-R"/>
              </a:rPr>
              <a:t>東京都新宿区西新宿</a:t>
            </a:r>
            <a:r>
              <a:rPr lang="en-US" altLang="ja-JP" sz="1100" dirty="0">
                <a:latin typeface="UD デジタル 教科書体 NP-R"/>
                <a:cs typeface="UD デジタル 教科書体 NP-R"/>
              </a:rPr>
              <a:t>8-17-1 </a:t>
            </a:r>
            <a:r>
              <a:rPr lang="ja-JP" altLang="en-US" sz="1100" dirty="0">
                <a:latin typeface="UD デジタル 教科書体 NP-R"/>
                <a:cs typeface="UD デジタル 教科書体 NP-R"/>
              </a:rPr>
              <a:t>住友不動産新宿グランドタワー</a:t>
            </a:r>
            <a:r>
              <a:rPr lang="en-US" altLang="ja-JP" sz="1100" dirty="0">
                <a:latin typeface="UD デジタル 教科書体 NP-R"/>
                <a:cs typeface="UD デジタル 教科書体 NP-R"/>
              </a:rPr>
              <a:t>5F</a:t>
            </a:r>
          </a:p>
          <a:p>
            <a:pPr marL="12699">
              <a:spcBef>
                <a:spcPts val="894"/>
              </a:spcBef>
            </a:pPr>
            <a:r>
              <a:rPr lang="ja-JP" altLang="en-US" b="1" dirty="0">
                <a:latin typeface="UD デジタル 教科書体 NP-R"/>
                <a:cs typeface="UD デジタル 教科書体 NP-R"/>
              </a:rPr>
              <a:t>または　</a:t>
            </a:r>
            <a:r>
              <a:rPr lang="en-US" altLang="ja-JP" b="1" dirty="0">
                <a:latin typeface="UD デジタル 教科書体 NP-R"/>
                <a:cs typeface="UD デジタル 教科書体 NP-R"/>
              </a:rPr>
              <a:t>ZOOM</a:t>
            </a:r>
          </a:p>
        </p:txBody>
      </p:sp>
      <p:sp>
        <p:nvSpPr>
          <p:cNvPr id="88" name="object 10">
            <a:extLst>
              <a:ext uri="{FF2B5EF4-FFF2-40B4-BE49-F238E27FC236}">
                <a16:creationId xmlns:a16="http://schemas.microsoft.com/office/drawing/2014/main" id="{814FA051-B418-4987-ACB8-D5A75E024123}"/>
              </a:ext>
            </a:extLst>
          </p:cNvPr>
          <p:cNvSpPr/>
          <p:nvPr/>
        </p:nvSpPr>
        <p:spPr>
          <a:xfrm>
            <a:off x="964942" y="2581213"/>
            <a:ext cx="524049" cy="286137"/>
          </a:xfrm>
          <a:custGeom>
            <a:avLst/>
            <a:gdLst/>
            <a:ahLst/>
            <a:cxnLst/>
            <a:rect l="l" t="t" r="r" b="b"/>
            <a:pathLst>
              <a:path w="473710" h="239395">
                <a:moveTo>
                  <a:pt x="47713" y="0"/>
                </a:moveTo>
                <a:lnTo>
                  <a:pt x="39438" y="861"/>
                </a:lnTo>
                <a:lnTo>
                  <a:pt x="23128" y="6262"/>
                </a:lnTo>
                <a:lnTo>
                  <a:pt x="7182" y="20457"/>
                </a:lnTo>
                <a:lnTo>
                  <a:pt x="0" y="47701"/>
                </a:lnTo>
                <a:lnTo>
                  <a:pt x="0" y="191693"/>
                </a:lnTo>
                <a:lnTo>
                  <a:pt x="859" y="199961"/>
                </a:lnTo>
                <a:lnTo>
                  <a:pt x="6257" y="216268"/>
                </a:lnTo>
                <a:lnTo>
                  <a:pt x="20452" y="232213"/>
                </a:lnTo>
                <a:lnTo>
                  <a:pt x="47701" y="239395"/>
                </a:lnTo>
                <a:lnTo>
                  <a:pt x="425704" y="239395"/>
                </a:lnTo>
                <a:lnTo>
                  <a:pt x="433969" y="238540"/>
                </a:lnTo>
                <a:lnTo>
                  <a:pt x="450272" y="233141"/>
                </a:lnTo>
                <a:lnTo>
                  <a:pt x="466212" y="218944"/>
                </a:lnTo>
                <a:lnTo>
                  <a:pt x="473392" y="191693"/>
                </a:lnTo>
                <a:lnTo>
                  <a:pt x="473392" y="47701"/>
                </a:lnTo>
                <a:lnTo>
                  <a:pt x="472538" y="39433"/>
                </a:lnTo>
                <a:lnTo>
                  <a:pt x="467140" y="23126"/>
                </a:lnTo>
                <a:lnTo>
                  <a:pt x="452947" y="7181"/>
                </a:lnTo>
                <a:lnTo>
                  <a:pt x="425704" y="0"/>
                </a:lnTo>
                <a:lnTo>
                  <a:pt x="47713" y="0"/>
                </a:lnTo>
                <a:close/>
              </a:path>
            </a:pathLst>
          </a:custGeom>
          <a:ln w="12598">
            <a:solidFill>
              <a:srgbClr val="006B99"/>
            </a:solidFill>
          </a:ln>
        </p:spPr>
        <p:txBody>
          <a:bodyPr wrap="square" lIns="0" tIns="0" rIns="0" bIns="0" rtlCol="0"/>
          <a:lstStyle/>
          <a:p>
            <a:endParaRPr/>
          </a:p>
        </p:txBody>
      </p:sp>
      <p:sp>
        <p:nvSpPr>
          <p:cNvPr id="89" name="object 11">
            <a:extLst>
              <a:ext uri="{FF2B5EF4-FFF2-40B4-BE49-F238E27FC236}">
                <a16:creationId xmlns:a16="http://schemas.microsoft.com/office/drawing/2014/main" id="{2CD1AA59-564A-451A-ABF8-D29FC42FAE11}"/>
              </a:ext>
            </a:extLst>
          </p:cNvPr>
          <p:cNvSpPr txBox="1"/>
          <p:nvPr/>
        </p:nvSpPr>
        <p:spPr>
          <a:xfrm>
            <a:off x="1000637" y="2611735"/>
            <a:ext cx="473638" cy="232113"/>
          </a:xfrm>
          <a:prstGeom prst="rect">
            <a:avLst/>
          </a:prstGeom>
        </p:spPr>
        <p:txBody>
          <a:bodyPr vert="horz" wrap="square" lIns="0" tIns="16508" rIns="0" bIns="0" rtlCol="0">
            <a:spAutoFit/>
          </a:bodyPr>
          <a:lstStyle/>
          <a:p>
            <a:pPr marL="12699">
              <a:spcBef>
                <a:spcPts val="130"/>
              </a:spcBef>
            </a:pPr>
            <a:r>
              <a:rPr sz="1400" b="1" spc="30" dirty="0">
                <a:solidFill>
                  <a:srgbClr val="006B99"/>
                </a:solidFill>
                <a:latin typeface="Meiryo UI" panose="020B0604030504040204" pitchFamily="50" charset="-128"/>
                <a:ea typeface="Meiryo UI" panose="020B0604030504040204" pitchFamily="50" charset="-128"/>
                <a:cs typeface="UD デジタル 教科書体 NP-R"/>
              </a:rPr>
              <a:t>日</a:t>
            </a:r>
            <a:r>
              <a:rPr sz="1400" b="1" spc="-30" dirty="0">
                <a:solidFill>
                  <a:srgbClr val="006B99"/>
                </a:solidFill>
                <a:latin typeface="Meiryo UI" panose="020B0604030504040204" pitchFamily="50" charset="-128"/>
                <a:ea typeface="Meiryo UI" panose="020B0604030504040204" pitchFamily="50" charset="-128"/>
                <a:cs typeface="UD デジタル 教科書体 NP-R"/>
              </a:rPr>
              <a:t> </a:t>
            </a:r>
            <a:r>
              <a:rPr sz="1400" b="1" spc="30" dirty="0">
                <a:solidFill>
                  <a:srgbClr val="006B99"/>
                </a:solidFill>
                <a:latin typeface="Meiryo UI" panose="020B0604030504040204" pitchFamily="50" charset="-128"/>
                <a:ea typeface="Meiryo UI" panose="020B0604030504040204" pitchFamily="50" charset="-128"/>
                <a:cs typeface="UD デジタル 教科書体 NP-R"/>
              </a:rPr>
              <a:t>時</a:t>
            </a:r>
            <a:endParaRPr sz="1400" b="1" dirty="0">
              <a:latin typeface="Meiryo UI" panose="020B0604030504040204" pitchFamily="50" charset="-128"/>
              <a:ea typeface="Meiryo UI" panose="020B0604030504040204" pitchFamily="50" charset="-128"/>
              <a:cs typeface="UD デジタル 教科書体 NP-R"/>
            </a:endParaRPr>
          </a:p>
        </p:txBody>
      </p:sp>
      <p:sp>
        <p:nvSpPr>
          <p:cNvPr id="91" name="object 14">
            <a:extLst>
              <a:ext uri="{FF2B5EF4-FFF2-40B4-BE49-F238E27FC236}">
                <a16:creationId xmlns:a16="http://schemas.microsoft.com/office/drawing/2014/main" id="{DDF39179-557C-4DA7-AE3A-3134EF336C00}"/>
              </a:ext>
            </a:extLst>
          </p:cNvPr>
          <p:cNvSpPr txBox="1"/>
          <p:nvPr/>
        </p:nvSpPr>
        <p:spPr>
          <a:xfrm>
            <a:off x="1014606" y="3087235"/>
            <a:ext cx="468035" cy="232113"/>
          </a:xfrm>
          <a:prstGeom prst="rect">
            <a:avLst/>
          </a:prstGeom>
        </p:spPr>
        <p:txBody>
          <a:bodyPr vert="horz" wrap="square" lIns="0" tIns="16508" rIns="0" bIns="0" rtlCol="0">
            <a:spAutoFit/>
          </a:bodyPr>
          <a:lstStyle/>
          <a:p>
            <a:pPr marL="12699">
              <a:spcBef>
                <a:spcPts val="130"/>
              </a:spcBef>
            </a:pPr>
            <a:r>
              <a:rPr sz="1400" b="1" spc="30" dirty="0">
                <a:solidFill>
                  <a:srgbClr val="006B99"/>
                </a:solidFill>
                <a:latin typeface="Meiryo UI" panose="020B0604030504040204" pitchFamily="50" charset="-128"/>
                <a:ea typeface="Meiryo UI" panose="020B0604030504040204" pitchFamily="50" charset="-128"/>
                <a:cs typeface="UD デジタル 教科書体 NP-R"/>
              </a:rPr>
              <a:t>会</a:t>
            </a:r>
            <a:r>
              <a:rPr sz="1400" b="1" spc="-30" dirty="0">
                <a:solidFill>
                  <a:srgbClr val="006B99"/>
                </a:solidFill>
                <a:latin typeface="Meiryo UI" panose="020B0604030504040204" pitchFamily="50" charset="-128"/>
                <a:ea typeface="Meiryo UI" panose="020B0604030504040204" pitchFamily="50" charset="-128"/>
                <a:cs typeface="UD デジタル 教科書体 NP-R"/>
              </a:rPr>
              <a:t> </a:t>
            </a:r>
            <a:r>
              <a:rPr sz="1400" b="1" spc="30" dirty="0">
                <a:solidFill>
                  <a:srgbClr val="006B99"/>
                </a:solidFill>
                <a:latin typeface="Meiryo UI" panose="020B0604030504040204" pitchFamily="50" charset="-128"/>
                <a:ea typeface="Meiryo UI" panose="020B0604030504040204" pitchFamily="50" charset="-128"/>
                <a:cs typeface="UD デジタル 教科書体 NP-R"/>
              </a:rPr>
              <a:t>場</a:t>
            </a:r>
            <a:endParaRPr sz="1400" b="1" dirty="0">
              <a:latin typeface="Meiryo UI" panose="020B0604030504040204" pitchFamily="50" charset="-128"/>
              <a:ea typeface="Meiryo UI" panose="020B0604030504040204" pitchFamily="50" charset="-128"/>
              <a:cs typeface="UD デジタル 教科書体 NP-R"/>
            </a:endParaRPr>
          </a:p>
        </p:txBody>
      </p:sp>
      <p:grpSp>
        <p:nvGrpSpPr>
          <p:cNvPr id="19" name="グループ化 18">
            <a:extLst>
              <a:ext uri="{FF2B5EF4-FFF2-40B4-BE49-F238E27FC236}">
                <a16:creationId xmlns:a16="http://schemas.microsoft.com/office/drawing/2014/main" id="{EBB23892-12FB-4CBF-8237-6F4B28C45A65}"/>
              </a:ext>
            </a:extLst>
          </p:cNvPr>
          <p:cNvGrpSpPr/>
          <p:nvPr/>
        </p:nvGrpSpPr>
        <p:grpSpPr>
          <a:xfrm>
            <a:off x="868326" y="7090330"/>
            <a:ext cx="543739" cy="504000"/>
            <a:chOff x="909136" y="5572618"/>
            <a:chExt cx="776770" cy="720000"/>
          </a:xfrm>
          <a:solidFill>
            <a:srgbClr val="A0CF67"/>
          </a:solidFill>
        </p:grpSpPr>
        <p:sp>
          <p:nvSpPr>
            <p:cNvPr id="20" name="楕円 19">
              <a:extLst>
                <a:ext uri="{FF2B5EF4-FFF2-40B4-BE49-F238E27FC236}">
                  <a16:creationId xmlns:a16="http://schemas.microsoft.com/office/drawing/2014/main" id="{85810831-163A-465D-AC4A-C3FCA9DCB69A}"/>
                </a:ext>
              </a:extLst>
            </p:cNvPr>
            <p:cNvSpPr/>
            <p:nvPr/>
          </p:nvSpPr>
          <p:spPr>
            <a:xfrm>
              <a:off x="926876" y="5572618"/>
              <a:ext cx="720000" cy="7200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50"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FC99A63F-A363-4671-AC1E-BE0C0A962B70}"/>
                </a:ext>
              </a:extLst>
            </p:cNvPr>
            <p:cNvSpPr txBox="1"/>
            <p:nvPr/>
          </p:nvSpPr>
          <p:spPr>
            <a:xfrm>
              <a:off x="909136" y="5721861"/>
              <a:ext cx="776770" cy="439681"/>
            </a:xfrm>
            <a:prstGeom prst="rect">
              <a:avLst/>
            </a:prstGeom>
            <a:noFill/>
          </p:spPr>
          <p:txBody>
            <a:bodyPr wrap="none" rtlCol="0">
              <a:spAutoFit/>
            </a:bodyPr>
            <a:lstStyle/>
            <a:p>
              <a:r>
                <a:rPr kumimoji="1" lang="ja-JP" altLang="en-US" sz="1400" b="1" dirty="0">
                  <a:solidFill>
                    <a:schemeClr val="bg1"/>
                  </a:solidFill>
                  <a:latin typeface="Meiryo UI" panose="020B0604030504040204" pitchFamily="50" charset="-128"/>
                  <a:ea typeface="Meiryo UI" panose="020B0604030504040204" pitchFamily="50" charset="-128"/>
                </a:rPr>
                <a:t>演者</a:t>
              </a:r>
            </a:p>
          </p:txBody>
        </p:sp>
      </p:grpSp>
      <p:sp>
        <p:nvSpPr>
          <p:cNvPr id="23" name="object 10">
            <a:extLst>
              <a:ext uri="{FF2B5EF4-FFF2-40B4-BE49-F238E27FC236}">
                <a16:creationId xmlns:a16="http://schemas.microsoft.com/office/drawing/2014/main" id="{6316E078-F29C-4F1E-9EBA-2E5E0176E695}"/>
              </a:ext>
            </a:extLst>
          </p:cNvPr>
          <p:cNvSpPr/>
          <p:nvPr/>
        </p:nvSpPr>
        <p:spPr>
          <a:xfrm>
            <a:off x="975598" y="3063863"/>
            <a:ext cx="524049" cy="286137"/>
          </a:xfrm>
          <a:custGeom>
            <a:avLst/>
            <a:gdLst/>
            <a:ahLst/>
            <a:cxnLst/>
            <a:rect l="l" t="t" r="r" b="b"/>
            <a:pathLst>
              <a:path w="473710" h="239395">
                <a:moveTo>
                  <a:pt x="47713" y="0"/>
                </a:moveTo>
                <a:lnTo>
                  <a:pt x="39438" y="861"/>
                </a:lnTo>
                <a:lnTo>
                  <a:pt x="23128" y="6262"/>
                </a:lnTo>
                <a:lnTo>
                  <a:pt x="7182" y="20457"/>
                </a:lnTo>
                <a:lnTo>
                  <a:pt x="0" y="47701"/>
                </a:lnTo>
                <a:lnTo>
                  <a:pt x="0" y="191693"/>
                </a:lnTo>
                <a:lnTo>
                  <a:pt x="859" y="199961"/>
                </a:lnTo>
                <a:lnTo>
                  <a:pt x="6257" y="216268"/>
                </a:lnTo>
                <a:lnTo>
                  <a:pt x="20452" y="232213"/>
                </a:lnTo>
                <a:lnTo>
                  <a:pt x="47701" y="239395"/>
                </a:lnTo>
                <a:lnTo>
                  <a:pt x="425704" y="239395"/>
                </a:lnTo>
                <a:lnTo>
                  <a:pt x="433969" y="238540"/>
                </a:lnTo>
                <a:lnTo>
                  <a:pt x="450272" y="233141"/>
                </a:lnTo>
                <a:lnTo>
                  <a:pt x="466212" y="218944"/>
                </a:lnTo>
                <a:lnTo>
                  <a:pt x="473392" y="191693"/>
                </a:lnTo>
                <a:lnTo>
                  <a:pt x="473392" y="47701"/>
                </a:lnTo>
                <a:lnTo>
                  <a:pt x="472538" y="39433"/>
                </a:lnTo>
                <a:lnTo>
                  <a:pt x="467140" y="23126"/>
                </a:lnTo>
                <a:lnTo>
                  <a:pt x="452947" y="7181"/>
                </a:lnTo>
                <a:lnTo>
                  <a:pt x="425704" y="0"/>
                </a:lnTo>
                <a:lnTo>
                  <a:pt x="47713" y="0"/>
                </a:lnTo>
                <a:close/>
              </a:path>
            </a:pathLst>
          </a:custGeom>
          <a:ln w="12598">
            <a:solidFill>
              <a:srgbClr val="006B99"/>
            </a:solidFill>
          </a:ln>
        </p:spPr>
        <p:txBody>
          <a:bodyPr wrap="square" lIns="0" tIns="0" rIns="0" bIns="0" rtlCol="0"/>
          <a:lstStyle/>
          <a:p>
            <a:endParaRPr/>
          </a:p>
        </p:txBody>
      </p:sp>
      <p:sp>
        <p:nvSpPr>
          <p:cNvPr id="25" name="正方形/長方形 24">
            <a:extLst>
              <a:ext uri="{FF2B5EF4-FFF2-40B4-BE49-F238E27FC236}">
                <a16:creationId xmlns:a16="http://schemas.microsoft.com/office/drawing/2014/main" id="{225326E5-1D0E-47E4-9E48-D3DB664626B1}"/>
              </a:ext>
            </a:extLst>
          </p:cNvPr>
          <p:cNvSpPr/>
          <p:nvPr/>
        </p:nvSpPr>
        <p:spPr>
          <a:xfrm>
            <a:off x="881594" y="1176823"/>
            <a:ext cx="5928226" cy="769441"/>
          </a:xfrm>
          <a:prstGeom prst="rect">
            <a:avLst/>
          </a:prstGeom>
        </p:spPr>
        <p:txBody>
          <a:bodyPr wrap="none">
            <a:spAutoFit/>
          </a:bodyPr>
          <a:lstStyle/>
          <a:p>
            <a:r>
              <a:rPr lang="ja-JP" altLang="en-US" sz="4400" b="1" dirty="0">
                <a:solidFill>
                  <a:srgbClr val="A0CF67"/>
                </a:solidFill>
                <a:latin typeface="Meiryo UI" panose="020B0604030504040204" pitchFamily="50" charset="-128"/>
                <a:ea typeface="Meiryo UI" panose="020B0604030504040204" pitchFamily="50" charset="-128"/>
              </a:rPr>
              <a:t>血液エキスパートセミナー</a:t>
            </a:r>
            <a:endParaRPr lang="ja-JP" altLang="en-US" sz="4400" dirty="0">
              <a:solidFill>
                <a:srgbClr val="A0CF67"/>
              </a:solidFill>
            </a:endParaRPr>
          </a:p>
        </p:txBody>
      </p:sp>
      <p:pic>
        <p:nvPicPr>
          <p:cNvPr id="27" name="図 26" descr="挿絵 が含まれている画像&#10;&#10;自動的に生成された説明">
            <a:extLst>
              <a:ext uri="{FF2B5EF4-FFF2-40B4-BE49-F238E27FC236}">
                <a16:creationId xmlns:a16="http://schemas.microsoft.com/office/drawing/2014/main" id="{9BDA5732-8767-467E-89BF-E34F63DFC1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7472" y="9428760"/>
            <a:ext cx="587871" cy="901847"/>
          </a:xfrm>
          <a:prstGeom prst="rect">
            <a:avLst/>
          </a:prstGeom>
        </p:spPr>
      </p:pic>
      <p:grpSp>
        <p:nvGrpSpPr>
          <p:cNvPr id="4" name="グループ化 3">
            <a:extLst>
              <a:ext uri="{FF2B5EF4-FFF2-40B4-BE49-F238E27FC236}">
                <a16:creationId xmlns:a16="http://schemas.microsoft.com/office/drawing/2014/main" id="{0F7574BE-843E-C3E1-A061-DACB993F5A15}"/>
              </a:ext>
            </a:extLst>
          </p:cNvPr>
          <p:cNvGrpSpPr/>
          <p:nvPr/>
        </p:nvGrpSpPr>
        <p:grpSpPr>
          <a:xfrm>
            <a:off x="862159" y="5654735"/>
            <a:ext cx="543739" cy="504001"/>
            <a:chOff x="909136" y="5572618"/>
            <a:chExt cx="776770" cy="720000"/>
          </a:xfrm>
          <a:solidFill>
            <a:srgbClr val="A0CF67"/>
          </a:solidFill>
        </p:grpSpPr>
        <p:sp>
          <p:nvSpPr>
            <p:cNvPr id="6" name="楕円 5">
              <a:extLst>
                <a:ext uri="{FF2B5EF4-FFF2-40B4-BE49-F238E27FC236}">
                  <a16:creationId xmlns:a16="http://schemas.microsoft.com/office/drawing/2014/main" id="{067EC649-7C69-0B0F-60CC-05ADC99F3E68}"/>
                </a:ext>
              </a:extLst>
            </p:cNvPr>
            <p:cNvSpPr/>
            <p:nvPr/>
          </p:nvSpPr>
          <p:spPr>
            <a:xfrm>
              <a:off x="926876" y="5572618"/>
              <a:ext cx="720000" cy="7200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5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6D0D3CF1-A50C-ABD7-499C-2BC0C5D7799C}"/>
                </a:ext>
              </a:extLst>
            </p:cNvPr>
            <p:cNvSpPr txBox="1"/>
            <p:nvPr/>
          </p:nvSpPr>
          <p:spPr>
            <a:xfrm>
              <a:off x="909136" y="5721849"/>
              <a:ext cx="776770" cy="439681"/>
            </a:xfrm>
            <a:prstGeom prst="rect">
              <a:avLst/>
            </a:prstGeom>
            <a:noFill/>
          </p:spPr>
          <p:txBody>
            <a:bodyPr wrap="none" rtlCol="0">
              <a:spAutoFit/>
            </a:bodyPr>
            <a:lstStyle/>
            <a:p>
              <a:r>
                <a:rPr kumimoji="1" lang="ja-JP" altLang="en-US" sz="1400" b="1" dirty="0">
                  <a:solidFill>
                    <a:schemeClr val="bg1"/>
                  </a:solidFill>
                  <a:latin typeface="Meiryo UI" panose="020B0604030504040204" pitchFamily="50" charset="-128"/>
                  <a:ea typeface="Meiryo UI" panose="020B0604030504040204" pitchFamily="50" charset="-128"/>
                </a:rPr>
                <a:t>演者</a:t>
              </a:r>
            </a:p>
          </p:txBody>
        </p:sp>
      </p:grpSp>
      <p:sp>
        <p:nvSpPr>
          <p:cNvPr id="8" name="テキスト ボックス 7">
            <a:extLst>
              <a:ext uri="{FF2B5EF4-FFF2-40B4-BE49-F238E27FC236}">
                <a16:creationId xmlns:a16="http://schemas.microsoft.com/office/drawing/2014/main" id="{070F48AB-A181-D32C-8CFA-3EDB918654BD}"/>
              </a:ext>
            </a:extLst>
          </p:cNvPr>
          <p:cNvSpPr txBox="1"/>
          <p:nvPr/>
        </p:nvSpPr>
        <p:spPr>
          <a:xfrm>
            <a:off x="1402837" y="5654728"/>
            <a:ext cx="5650209" cy="707886"/>
          </a:xfrm>
          <a:prstGeom prst="rect">
            <a:avLst/>
          </a:prstGeom>
          <a:noFill/>
        </p:spPr>
        <p:txBody>
          <a:bodyPr wrap="square" rtlCol="0">
            <a:spAutoFit/>
          </a:bodyPr>
          <a:lstStyle/>
          <a:p>
            <a:pPr marL="0" indent="0">
              <a:buNone/>
            </a:pPr>
            <a:r>
              <a:rPr lang="ja-JP" altLang="en-US" sz="2400" b="1" dirty="0">
                <a:latin typeface="Arial" panose="020B0604020202020204" pitchFamily="34" charset="0"/>
                <a:ea typeface="Meiryo UI" panose="020B0604030504040204" pitchFamily="50" charset="-128"/>
                <a:cs typeface="Arial" panose="020B0604020202020204" pitchFamily="34" charset="0"/>
              </a:rPr>
              <a:t>田中　紀奈 </a:t>
            </a:r>
            <a:r>
              <a:rPr lang="ja-JP" altLang="en-US" sz="2000" b="1" dirty="0">
                <a:latin typeface="Arial" panose="020B0604020202020204" pitchFamily="34" charset="0"/>
                <a:ea typeface="Meiryo UI" panose="020B0604030504040204" pitchFamily="50" charset="-128"/>
                <a:cs typeface="Arial" panose="020B0604020202020204" pitchFamily="34" charset="0"/>
              </a:rPr>
              <a:t>先生</a:t>
            </a:r>
            <a:endParaRPr lang="en-US" altLang="ja-JP" sz="2400" b="1" dirty="0">
              <a:latin typeface="Arial" panose="020B0604020202020204" pitchFamily="34" charset="0"/>
              <a:ea typeface="Meiryo UI" panose="020B0604030504040204" pitchFamily="50" charset="-128"/>
              <a:cs typeface="Arial" panose="020B0604020202020204" pitchFamily="34" charset="0"/>
            </a:endParaRPr>
          </a:p>
          <a:p>
            <a:pPr marL="0" indent="0">
              <a:buNone/>
            </a:pPr>
            <a:r>
              <a:rPr lang="ja-JP" altLang="en-US" sz="1600" b="1" dirty="0">
                <a:latin typeface="Arial" panose="020B0604020202020204" pitchFamily="34" charset="0"/>
                <a:ea typeface="Meiryo UI" panose="020B0604030504040204" pitchFamily="50" charset="-128"/>
                <a:cs typeface="Arial" panose="020B0604020202020204" pitchFamily="34" charset="0"/>
              </a:rPr>
              <a:t>（東京女子医科大学病院　血液内科　准講師）</a:t>
            </a:r>
          </a:p>
        </p:txBody>
      </p:sp>
      <p:sp>
        <p:nvSpPr>
          <p:cNvPr id="10" name="テキスト ボックス 9">
            <a:extLst>
              <a:ext uri="{FF2B5EF4-FFF2-40B4-BE49-F238E27FC236}">
                <a16:creationId xmlns:a16="http://schemas.microsoft.com/office/drawing/2014/main" id="{BB23B337-2A96-567E-DDC8-827EA4A33B41}"/>
              </a:ext>
            </a:extLst>
          </p:cNvPr>
          <p:cNvSpPr txBox="1"/>
          <p:nvPr/>
        </p:nvSpPr>
        <p:spPr>
          <a:xfrm>
            <a:off x="1443699" y="7048693"/>
            <a:ext cx="5525923" cy="707886"/>
          </a:xfrm>
          <a:prstGeom prst="rect">
            <a:avLst/>
          </a:prstGeom>
          <a:noFill/>
        </p:spPr>
        <p:txBody>
          <a:bodyPr wrap="square" rtlCol="0">
            <a:spAutoFit/>
          </a:bodyPr>
          <a:lstStyle/>
          <a:p>
            <a:r>
              <a:rPr kumimoji="1" lang="ja-JP" altLang="en-US" sz="2400" b="1" dirty="0">
                <a:latin typeface="Meiryo UI" panose="020B0604030504040204" pitchFamily="50" charset="-128"/>
                <a:ea typeface="Meiryo UI" panose="020B0604030504040204" pitchFamily="50" charset="-128"/>
              </a:rPr>
              <a:t>下山　達</a:t>
            </a:r>
            <a:r>
              <a:rPr kumimoji="1" lang="zh-CN" altLang="en-US" sz="2400" b="1" dirty="0">
                <a:latin typeface="Meiryo UI" panose="020B0604030504040204" pitchFamily="50" charset="-128"/>
                <a:ea typeface="Meiryo UI" panose="020B0604030504040204" pitchFamily="50" charset="-128"/>
              </a:rPr>
              <a:t> </a:t>
            </a:r>
            <a:r>
              <a:rPr kumimoji="1" lang="zh-CN" altLang="en-US" sz="2000" b="1" dirty="0">
                <a:latin typeface="Meiryo UI" panose="020B0604030504040204" pitchFamily="50" charset="-128"/>
                <a:ea typeface="Meiryo UI" panose="020B0604030504040204" pitchFamily="50" charset="-128"/>
              </a:rPr>
              <a:t>先生</a:t>
            </a:r>
            <a:endParaRPr kumimoji="1" lang="en-US" altLang="zh-CN" sz="2000" b="1" dirty="0">
              <a:latin typeface="Meiryo UI" panose="020B0604030504040204" pitchFamily="50" charset="-128"/>
              <a:ea typeface="Meiryo UI" panose="020B0604030504040204" pitchFamily="50" charset="-128"/>
            </a:endParaRPr>
          </a:p>
          <a:p>
            <a:r>
              <a:rPr kumimoji="1" lang="zh-CN" altLang="en-US" sz="1600" b="1"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がん・感染症センター都立駒込病院 腫瘍内科　部長</a:t>
            </a:r>
            <a:r>
              <a:rPr kumimoji="1" lang="zh-CN" altLang="en-US" sz="1600" b="1" dirty="0">
                <a:latin typeface="Meiryo UI" panose="020B0604030504040204" pitchFamily="50" charset="-128"/>
                <a:ea typeface="Meiryo UI" panose="020B0604030504040204" pitchFamily="50" charset="-128"/>
              </a:rPr>
              <a:t>）</a:t>
            </a:r>
          </a:p>
        </p:txBody>
      </p:sp>
      <p:sp>
        <p:nvSpPr>
          <p:cNvPr id="12" name="テキスト ボックス 11">
            <a:extLst>
              <a:ext uri="{FF2B5EF4-FFF2-40B4-BE49-F238E27FC236}">
                <a16:creationId xmlns:a16="http://schemas.microsoft.com/office/drawing/2014/main" id="{2AADF2A6-FDD1-1EA5-FCB4-9C4D21D2417B}"/>
              </a:ext>
            </a:extLst>
          </p:cNvPr>
          <p:cNvSpPr txBox="1"/>
          <p:nvPr/>
        </p:nvSpPr>
        <p:spPr>
          <a:xfrm>
            <a:off x="1401014" y="7734150"/>
            <a:ext cx="6610240" cy="707886"/>
          </a:xfrm>
          <a:prstGeom prst="rect">
            <a:avLst/>
          </a:prstGeom>
          <a:noFill/>
        </p:spPr>
        <p:txBody>
          <a:bodyPr wrap="square" rtlCol="0">
            <a:spAutoFit/>
          </a:bodyPr>
          <a:lstStyle/>
          <a:p>
            <a:r>
              <a:rPr kumimoji="1" lang="en-US" altLang="ja-JP" sz="2000" b="1" dirty="0">
                <a:latin typeface="Meiryo UI" panose="020B0604030504040204" pitchFamily="50" charset="-128"/>
                <a:ea typeface="Meiryo UI" panose="020B0604030504040204" pitchFamily="50" charset="-128"/>
              </a:rPr>
              <a:t>『</a:t>
            </a:r>
            <a:r>
              <a:rPr kumimoji="1" lang="ja-JP" altLang="en-US" sz="2000" b="1" dirty="0">
                <a:latin typeface="Meiryo UI" panose="020B0604030504040204" pitchFamily="50" charset="-128"/>
                <a:ea typeface="Meiryo UI" panose="020B0604030504040204" pitchFamily="50" charset="-128"/>
              </a:rPr>
              <a:t>初発</a:t>
            </a:r>
            <a:r>
              <a:rPr kumimoji="1" lang="en-US" altLang="ja-JP" sz="2000" b="1" dirty="0">
                <a:latin typeface="Meiryo UI" panose="020B0604030504040204" pitchFamily="50" charset="-128"/>
                <a:ea typeface="Meiryo UI" panose="020B0604030504040204" pitchFamily="50" charset="-128"/>
              </a:rPr>
              <a:t>DLBCL</a:t>
            </a:r>
            <a:r>
              <a:rPr kumimoji="1" lang="ja-JP" altLang="en-US" sz="2000" b="1" dirty="0">
                <a:latin typeface="Meiryo UI" panose="020B0604030504040204" pitchFamily="50" charset="-128"/>
                <a:ea typeface="Meiryo UI" panose="020B0604030504040204" pitchFamily="50" charset="-128"/>
              </a:rPr>
              <a:t>における治療戦略</a:t>
            </a:r>
            <a:endParaRPr kumimoji="1" lang="en-US" altLang="ja-JP" sz="2000" b="1" dirty="0">
              <a:latin typeface="Meiryo UI" panose="020B0604030504040204" pitchFamily="50" charset="-128"/>
              <a:ea typeface="Meiryo UI" panose="020B0604030504040204" pitchFamily="50" charset="-128"/>
            </a:endParaRPr>
          </a:p>
          <a:p>
            <a:r>
              <a:rPr kumimoji="1" lang="ja-JP" altLang="en-US" sz="2000" b="1" dirty="0">
                <a:latin typeface="Meiryo UI" panose="020B0604030504040204" pitchFamily="50" charset="-128"/>
                <a:ea typeface="Meiryo UI" panose="020B0604030504040204" pitchFamily="50" charset="-128"/>
              </a:rPr>
              <a:t>　　　　　　　　　　　～</a:t>
            </a:r>
            <a:r>
              <a:rPr kumimoji="1" lang="en-US" altLang="ja-JP" sz="2000" b="1" dirty="0">
                <a:latin typeface="Meiryo UI" panose="020B0604030504040204" pitchFamily="50" charset="-128"/>
                <a:ea typeface="Meiryo UI" panose="020B0604030504040204" pitchFamily="50" charset="-128"/>
              </a:rPr>
              <a:t>POLARIX</a:t>
            </a:r>
            <a:r>
              <a:rPr kumimoji="1" lang="ja-JP" altLang="en-US" sz="2000" b="1" dirty="0">
                <a:latin typeface="Meiryo UI" panose="020B0604030504040204" pitchFamily="50" charset="-128"/>
                <a:ea typeface="Meiryo UI" panose="020B0604030504040204" pitchFamily="50" charset="-128"/>
              </a:rPr>
              <a:t>がもたらす変化～</a:t>
            </a:r>
            <a:r>
              <a:rPr kumimoji="1" lang="en-US" altLang="ja-JP" sz="2000" b="1" dirty="0">
                <a:latin typeface="Meiryo UI" panose="020B0604030504040204" pitchFamily="50" charset="-128"/>
                <a:ea typeface="Meiryo UI" panose="020B0604030504040204" pitchFamily="50" charset="-128"/>
              </a:rPr>
              <a:t>』</a:t>
            </a:r>
          </a:p>
        </p:txBody>
      </p:sp>
      <p:sp>
        <p:nvSpPr>
          <p:cNvPr id="14" name="テキスト ボックス 13">
            <a:extLst>
              <a:ext uri="{FF2B5EF4-FFF2-40B4-BE49-F238E27FC236}">
                <a16:creationId xmlns:a16="http://schemas.microsoft.com/office/drawing/2014/main" id="{980D41CD-F07D-D502-FB24-F865559AD273}"/>
              </a:ext>
            </a:extLst>
          </p:cNvPr>
          <p:cNvSpPr txBox="1"/>
          <p:nvPr/>
        </p:nvSpPr>
        <p:spPr>
          <a:xfrm>
            <a:off x="974558" y="6665142"/>
            <a:ext cx="3665280" cy="369332"/>
          </a:xfrm>
          <a:prstGeom prst="rect">
            <a:avLst/>
          </a:prstGeom>
          <a:noFill/>
        </p:spPr>
        <p:txBody>
          <a:bodyPr wrap="square">
            <a:spAutoFit/>
          </a:bodyPr>
          <a:lstStyle/>
          <a:p>
            <a:r>
              <a:rPr lang="en-US" altLang="ja-JP" sz="1800" b="1" spc="-80" dirty="0">
                <a:solidFill>
                  <a:srgbClr val="231F20"/>
                </a:solidFill>
                <a:latin typeface="UD デジタル 教科書体 NP-R"/>
                <a:cs typeface="UD デジタル 教科書体 NP-R"/>
              </a:rPr>
              <a:t>19:20 -20:00</a:t>
            </a:r>
            <a:r>
              <a:rPr lang="ja-JP" altLang="en-US" sz="1800" b="1" spc="-80" dirty="0">
                <a:solidFill>
                  <a:srgbClr val="231F20"/>
                </a:solidFill>
                <a:latin typeface="UD デジタル 教科書体 NP-R"/>
                <a:cs typeface="UD デジタル 教科書体 NP-R"/>
              </a:rPr>
              <a:t>　特別講演</a:t>
            </a:r>
            <a:endParaRPr lang="ja-JP" altLang="en-US" dirty="0"/>
          </a:p>
        </p:txBody>
      </p:sp>
      <p:sp>
        <p:nvSpPr>
          <p:cNvPr id="16" name="テキスト ボックス 15">
            <a:extLst>
              <a:ext uri="{FF2B5EF4-FFF2-40B4-BE49-F238E27FC236}">
                <a16:creationId xmlns:a16="http://schemas.microsoft.com/office/drawing/2014/main" id="{2D3D8978-315E-0751-0F38-F8BD85974538}"/>
              </a:ext>
            </a:extLst>
          </p:cNvPr>
          <p:cNvSpPr txBox="1"/>
          <p:nvPr/>
        </p:nvSpPr>
        <p:spPr>
          <a:xfrm>
            <a:off x="974558" y="5183486"/>
            <a:ext cx="3783930" cy="369332"/>
          </a:xfrm>
          <a:prstGeom prst="rect">
            <a:avLst/>
          </a:prstGeom>
          <a:noFill/>
        </p:spPr>
        <p:txBody>
          <a:bodyPr wrap="square">
            <a:spAutoFit/>
          </a:bodyPr>
          <a:lstStyle/>
          <a:p>
            <a:r>
              <a:rPr lang="en-US" altLang="ja-JP" sz="1800" b="1" spc="-80" dirty="0">
                <a:solidFill>
                  <a:srgbClr val="231F20"/>
                </a:solidFill>
                <a:latin typeface="UD デジタル 教科書体 NP-R"/>
                <a:cs typeface="UD デジタル 教科書体 NP-R"/>
              </a:rPr>
              <a:t>19:00 -</a:t>
            </a:r>
            <a:r>
              <a:rPr lang="en-US" altLang="ja-JP" b="1" spc="-80" dirty="0">
                <a:solidFill>
                  <a:srgbClr val="231F20"/>
                </a:solidFill>
                <a:latin typeface="UD デジタル 教科書体 NP-R"/>
                <a:cs typeface="UD デジタル 教科書体 NP-R"/>
              </a:rPr>
              <a:t>19</a:t>
            </a:r>
            <a:r>
              <a:rPr lang="en-US" altLang="ja-JP" sz="1800" b="1" spc="-80" dirty="0">
                <a:solidFill>
                  <a:srgbClr val="231F20"/>
                </a:solidFill>
                <a:latin typeface="UD デジタル 教科書体 NP-R"/>
                <a:cs typeface="UD デジタル 教科書体 NP-R"/>
              </a:rPr>
              <a:t>:20</a:t>
            </a:r>
            <a:r>
              <a:rPr lang="ja-JP" altLang="en-US" sz="1800" b="1" spc="-80" dirty="0">
                <a:solidFill>
                  <a:srgbClr val="231F20"/>
                </a:solidFill>
                <a:latin typeface="UD デジタル 教科書体 NP-R"/>
                <a:cs typeface="UD デジタル 教科書体 NP-R"/>
              </a:rPr>
              <a:t>　一般講演</a:t>
            </a:r>
            <a:endParaRPr lang="ja-JP" altLang="en-US" dirty="0"/>
          </a:p>
        </p:txBody>
      </p:sp>
      <p:sp>
        <p:nvSpPr>
          <p:cNvPr id="18" name="テキスト ボックス 17">
            <a:extLst>
              <a:ext uri="{FF2B5EF4-FFF2-40B4-BE49-F238E27FC236}">
                <a16:creationId xmlns:a16="http://schemas.microsoft.com/office/drawing/2014/main" id="{A3A3DE5E-D295-864B-288D-ACB25C602DEB}"/>
              </a:ext>
            </a:extLst>
          </p:cNvPr>
          <p:cNvSpPr txBox="1"/>
          <p:nvPr/>
        </p:nvSpPr>
        <p:spPr>
          <a:xfrm>
            <a:off x="716743" y="8428986"/>
            <a:ext cx="6093077" cy="101566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sz="1200" b="1" dirty="0">
                <a:solidFill>
                  <a:schemeClr val="tx1"/>
                </a:solidFill>
                <a:latin typeface="Meiryo UI" panose="020B0604030504040204" pitchFamily="50" charset="-128"/>
                <a:ea typeface="Meiryo UI" panose="020B0604030504040204" pitchFamily="50" charset="-128"/>
              </a:rPr>
              <a:t>右記の二次元コード又は下記リンクより事前登録をお願い致します。</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1" u="sng" dirty="0">
                <a:solidFill>
                  <a:schemeClr val="tx1"/>
                </a:solidFill>
                <a:latin typeface="Meiryo UI" panose="020B0604030504040204" pitchFamily="50" charset="-128"/>
                <a:ea typeface="Meiryo UI" panose="020B0604030504040204" pitchFamily="50" charset="-128"/>
              </a:rPr>
              <a:t>会場でのご参加の場合も人数把握のため登録をお願いしております。</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r>
              <a:rPr kumimoji="1" lang="en-US" altLang="ja-JP" sz="1200" b="1" dirty="0">
                <a:solidFill>
                  <a:schemeClr val="tx1"/>
                </a:solidFill>
                <a:latin typeface="Meiryo UI" panose="020B0604030504040204" pitchFamily="50" charset="-128"/>
                <a:ea typeface="Meiryo UI" panose="020B0604030504040204" pitchFamily="50" charset="-128"/>
              </a:rPr>
              <a:t>ZOOM</a:t>
            </a:r>
            <a:r>
              <a:rPr kumimoji="1" lang="ja-JP" altLang="en-US" sz="1200" b="1" dirty="0">
                <a:solidFill>
                  <a:schemeClr val="tx1"/>
                </a:solidFill>
                <a:latin typeface="Meiryo UI" panose="020B0604030504040204" pitchFamily="50" charset="-128"/>
                <a:ea typeface="Meiryo UI" panose="020B0604030504040204" pitchFamily="50" charset="-128"/>
              </a:rPr>
              <a:t>でのご参加の場合は開催前日までに</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chemeClr val="tx1"/>
                </a:solidFill>
                <a:latin typeface="Meiryo UI" panose="020B0604030504040204" pitchFamily="50" charset="-128"/>
                <a:ea typeface="Meiryo UI" panose="020B0604030504040204" pitchFamily="50" charset="-128"/>
              </a:rPr>
              <a:t>視聴用</a:t>
            </a:r>
            <a:r>
              <a:rPr kumimoji="1" lang="en-US" altLang="ja-JP" sz="1200" b="1" dirty="0">
                <a:solidFill>
                  <a:schemeClr val="tx1"/>
                </a:solidFill>
                <a:latin typeface="Meiryo UI" panose="020B0604030504040204" pitchFamily="50" charset="-128"/>
                <a:ea typeface="Meiryo UI" panose="020B0604030504040204" pitchFamily="50" charset="-128"/>
              </a:rPr>
              <a:t>URL</a:t>
            </a:r>
            <a:r>
              <a:rPr kumimoji="1" lang="ja-JP" altLang="en-US" sz="1200" b="1" dirty="0">
                <a:solidFill>
                  <a:schemeClr val="tx1"/>
                </a:solidFill>
                <a:latin typeface="Meiryo UI" panose="020B0604030504040204" pitchFamily="50" charset="-128"/>
                <a:ea typeface="Meiryo UI" panose="020B0604030504040204" pitchFamily="50" charset="-128"/>
              </a:rPr>
              <a:t>をメールにてお送り致します。</a:t>
            </a:r>
            <a:endParaRPr kumimoji="1" lang="en-US" altLang="ja-JP" sz="1200" b="1" dirty="0">
              <a:solidFill>
                <a:schemeClr val="tx1"/>
              </a:solidFill>
              <a:latin typeface="Meiryo UI" panose="020B0604030504040204" pitchFamily="50" charset="-128"/>
              <a:ea typeface="Meiryo UI" panose="020B0604030504040204" pitchFamily="50" charset="-128"/>
            </a:endParaRPr>
          </a:p>
          <a:p>
            <a:r>
              <a:rPr kumimoji="1" lang="ja-JP" altLang="en-US" sz="1200" b="1" dirty="0">
                <a:solidFill>
                  <a:srgbClr val="FF0000"/>
                </a:solidFill>
                <a:latin typeface="Meiryo UI" panose="020B0604030504040204" pitchFamily="50" charset="-128"/>
                <a:ea typeface="Meiryo UI" panose="020B0604030504040204" pitchFamily="50" charset="-128"/>
              </a:rPr>
              <a:t>〆切り：</a:t>
            </a:r>
            <a:r>
              <a:rPr kumimoji="1" lang="en-US" altLang="ja-JP" sz="1200" b="1" dirty="0">
                <a:solidFill>
                  <a:srgbClr val="FF0000"/>
                </a:solidFill>
                <a:latin typeface="Meiryo UI" panose="020B0604030504040204" pitchFamily="50" charset="-128"/>
                <a:ea typeface="Meiryo UI" panose="020B0604030504040204" pitchFamily="50" charset="-128"/>
              </a:rPr>
              <a:t>12/9</a:t>
            </a:r>
            <a:r>
              <a:rPr kumimoji="1" lang="ja-JP" altLang="en-US" sz="1200" b="1" dirty="0">
                <a:solidFill>
                  <a:srgbClr val="FF0000"/>
                </a:solidFill>
                <a:latin typeface="Meiryo UI" panose="020B0604030504040204" pitchFamily="50" charset="-128"/>
                <a:ea typeface="Meiryo UI" panose="020B0604030504040204" pitchFamily="50" charset="-128"/>
              </a:rPr>
              <a:t>（月）</a:t>
            </a:r>
            <a:endParaRPr kumimoji="1" lang="en-US" altLang="ja-JP" sz="1200" b="1" dirty="0">
              <a:solidFill>
                <a:srgbClr val="FF0000"/>
              </a:solidFill>
              <a:latin typeface="Meiryo UI" panose="020B0604030504040204" pitchFamily="50" charset="-128"/>
              <a:ea typeface="Meiryo UI" panose="020B0604030504040204" pitchFamily="50" charset="-128"/>
            </a:endParaRPr>
          </a:p>
        </p:txBody>
      </p:sp>
      <p:pic>
        <p:nvPicPr>
          <p:cNvPr id="28" name="図 27">
            <a:extLst>
              <a:ext uri="{FF2B5EF4-FFF2-40B4-BE49-F238E27FC236}">
                <a16:creationId xmlns:a16="http://schemas.microsoft.com/office/drawing/2014/main" id="{3355776C-79EF-5C5D-9F5D-9E6940DADFF4}"/>
              </a:ext>
            </a:extLst>
          </p:cNvPr>
          <p:cNvPicPr>
            <a:picLocks noChangeAspect="1"/>
          </p:cNvPicPr>
          <p:nvPr/>
        </p:nvPicPr>
        <p:blipFill>
          <a:blip r:embed="rId4"/>
          <a:stretch>
            <a:fillRect/>
          </a:stretch>
        </p:blipFill>
        <p:spPr>
          <a:xfrm>
            <a:off x="5553774" y="8488313"/>
            <a:ext cx="935173" cy="901255"/>
          </a:xfrm>
          <a:prstGeom prst="rect">
            <a:avLst/>
          </a:prstGeom>
        </p:spPr>
      </p:pic>
    </p:spTree>
    <p:extLst>
      <p:ext uri="{BB962C8B-B14F-4D97-AF65-F5344CB8AC3E}">
        <p14:creationId xmlns:p14="http://schemas.microsoft.com/office/powerpoint/2010/main" val="361883523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F510327-A67F-41E9-9E52-7B3F8AFC83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A5F5A5EC-B50B-4959-A640-ADAEAD268E91}">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A4C029A3-3E62-469F-AC5A-1BD3197AE3D0}">
  <ds:schemaRefs>
    <ds:schemaRef ds:uri="http://schemas.microsoft.com/sharepoint/v3/contenttype/forms"/>
  </ds:schemaRefs>
</ds:datastoreItem>
</file>

<file path=docMetadata/LabelInfo.xml><?xml version="1.0" encoding="utf-8"?>
<clbl:labelList xmlns:clbl="http://schemas.microsoft.com/office/2020/mipLabelMetadata">
  <clbl:label id="{a5bd0d07-eca3-4fda-9821-7c858c9deb8a}" enabled="0" method="" siteId="{a5bd0d07-eca3-4fda-9821-7c858c9deb8a}" removed="1"/>
</clbl:labelList>
</file>

<file path=docProps/app.xml><?xml version="1.0" encoding="utf-8"?>
<Properties xmlns="http://schemas.openxmlformats.org/officeDocument/2006/extended-properties" xmlns:vt="http://schemas.openxmlformats.org/officeDocument/2006/docPropsVTypes">
  <Template>Office Theme</Template>
  <TotalTime>1528</TotalTime>
  <Words>227</Words>
  <Application>Microsoft Office PowerPoint</Application>
  <PresentationFormat>ユーザー設定</PresentationFormat>
  <Paragraphs>29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UD デジタル 教科書体 NP-R</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SG-184</dc:creator>
  <cp:lastModifiedBy>Tsuchiya,Nanami 土屋那奈珠(関東南-東京第一支店東京O2)</cp:lastModifiedBy>
  <cp:revision>71</cp:revision>
  <cp:lastPrinted>2024-08-27T02:04:01Z</cp:lastPrinted>
  <dcterms:created xsi:type="dcterms:W3CDTF">2018-06-19T10:10:29Z</dcterms:created>
  <dcterms:modified xsi:type="dcterms:W3CDTF">2024-10-18T09:26:40Z</dcterms:modified>
</cp:coreProperties>
</file>