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6"/>
  </p:notesMasterIdLst>
  <p:sldIdLst>
    <p:sldId id="266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5050"/>
    <a:srgbClr val="FF7C80"/>
    <a:srgbClr val="01AF50"/>
    <a:srgbClr val="8CC63E"/>
    <a:srgbClr val="EFEC76"/>
    <a:srgbClr val="FFF56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suchiya,Nanami 土屋那奈珠(関東南-東京第一支店東京O2)" userId="d8e150a4-bc9c-4eb9-84f3-ad4fc88cae60" providerId="ADAL" clId="{90D24F36-5D6E-41F2-A296-FE5647C27EC1}"/>
    <pc:docChg chg="undo custSel modSld">
      <pc:chgData name="Tsuchiya,Nanami 土屋那奈珠(関東南-東京第一支店東京O2)" userId="d8e150a4-bc9c-4eb9-84f3-ad4fc88cae60" providerId="ADAL" clId="{90D24F36-5D6E-41F2-A296-FE5647C27EC1}" dt="2024-10-10T06:37:59.302" v="26" actId="20577"/>
      <pc:docMkLst>
        <pc:docMk/>
      </pc:docMkLst>
      <pc:sldChg chg="addSp delSp modSp mod">
        <pc:chgData name="Tsuchiya,Nanami 土屋那奈珠(関東南-東京第一支店東京O2)" userId="d8e150a4-bc9c-4eb9-84f3-ad4fc88cae60" providerId="ADAL" clId="{90D24F36-5D6E-41F2-A296-FE5647C27EC1}" dt="2024-10-10T06:37:59.302" v="26" actId="20577"/>
        <pc:sldMkLst>
          <pc:docMk/>
          <pc:sldMk cId="171070698" sldId="266"/>
        </pc:sldMkLst>
        <pc:spChg chg="mod">
          <ac:chgData name="Tsuchiya,Nanami 土屋那奈珠(関東南-東京第一支店東京O2)" userId="d8e150a4-bc9c-4eb9-84f3-ad4fc88cae60" providerId="ADAL" clId="{90D24F36-5D6E-41F2-A296-FE5647C27EC1}" dt="2024-10-10T06:26:41.280" v="9"/>
          <ac:spMkLst>
            <pc:docMk/>
            <pc:sldMk cId="171070698" sldId="266"/>
            <ac:spMk id="12" creationId="{351F6FC7-021D-42BB-A234-4048C05D2787}"/>
          </ac:spMkLst>
        </pc:spChg>
        <pc:spChg chg="mod">
          <ac:chgData name="Tsuchiya,Nanami 土屋那奈珠(関東南-東京第一支店東京O2)" userId="d8e150a4-bc9c-4eb9-84f3-ad4fc88cae60" providerId="ADAL" clId="{90D24F36-5D6E-41F2-A296-FE5647C27EC1}" dt="2024-10-10T06:26:09.690" v="6" actId="20577"/>
          <ac:spMkLst>
            <pc:docMk/>
            <pc:sldMk cId="171070698" sldId="266"/>
            <ac:spMk id="51" creationId="{15459178-3431-4290-9CC5-32DE835A586D}"/>
          </ac:spMkLst>
        </pc:spChg>
        <pc:spChg chg="mod">
          <ac:chgData name="Tsuchiya,Nanami 土屋那奈珠(関東南-東京第一支店東京O2)" userId="d8e150a4-bc9c-4eb9-84f3-ad4fc88cae60" providerId="ADAL" clId="{90D24F36-5D6E-41F2-A296-FE5647C27EC1}" dt="2024-10-10T06:37:59.302" v="26" actId="20577"/>
          <ac:spMkLst>
            <pc:docMk/>
            <pc:sldMk cId="171070698" sldId="266"/>
            <ac:spMk id="54" creationId="{43272079-FF64-4250-BF93-5E64E2B1ECA0}"/>
          </ac:spMkLst>
        </pc:spChg>
        <pc:picChg chg="del">
          <ac:chgData name="Tsuchiya,Nanami 土屋那奈珠(関東南-東京第一支店東京O2)" userId="d8e150a4-bc9c-4eb9-84f3-ad4fc88cae60" providerId="ADAL" clId="{90D24F36-5D6E-41F2-A296-FE5647C27EC1}" dt="2024-10-10T06:30:29.763" v="16" actId="478"/>
          <ac:picMkLst>
            <pc:docMk/>
            <pc:sldMk cId="171070698" sldId="266"/>
            <ac:picMk id="5" creationId="{17903BAE-60C1-3666-4EF2-2E4CBC9AEC96}"/>
          </ac:picMkLst>
        </pc:picChg>
        <pc:picChg chg="add mod">
          <ac:chgData name="Tsuchiya,Nanami 土屋那奈珠(関東南-東京第一支店東京O2)" userId="d8e150a4-bc9c-4eb9-84f3-ad4fc88cae60" providerId="ADAL" clId="{90D24F36-5D6E-41F2-A296-FE5647C27EC1}" dt="2024-10-10T06:35:17.301" v="22" actId="1076"/>
          <ac:picMkLst>
            <pc:docMk/>
            <pc:sldMk cId="171070698" sldId="266"/>
            <ac:picMk id="7" creationId="{2D725A56-67CE-D8C2-C162-CF926215EA9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001B2-02E6-4EF6-9A76-ADEDE6AA8DAC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569E2-C2DD-4D7D-8EE5-D8943F6C5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89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451" y="3314462"/>
            <a:ext cx="6431123" cy="7155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904" y="5987415"/>
            <a:ext cx="529621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691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50" b="1" i="0">
                <a:solidFill>
                  <a:schemeClr val="bg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931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50" b="1" i="0">
                <a:solidFill>
                  <a:schemeClr val="bg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302" y="2459117"/>
            <a:ext cx="329122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6504" y="2459117"/>
            <a:ext cx="329122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233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50" b="1" i="0">
                <a:solidFill>
                  <a:schemeClr val="bg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358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07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563168" cy="106904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k object 17"/>
          <p:cNvSpPr/>
          <p:nvPr/>
        </p:nvSpPr>
        <p:spPr>
          <a:xfrm>
            <a:off x="540220" y="3723265"/>
            <a:ext cx="7015887" cy="6967456"/>
          </a:xfrm>
          <a:custGeom>
            <a:avLst/>
            <a:gdLst/>
            <a:ahLst/>
            <a:cxnLst/>
            <a:rect l="l" t="t" r="r" b="b"/>
            <a:pathLst>
              <a:path w="7012940" h="6968490">
                <a:moveTo>
                  <a:pt x="7012444" y="0"/>
                </a:moveTo>
                <a:lnTo>
                  <a:pt x="519430" y="0"/>
                </a:lnTo>
                <a:lnTo>
                  <a:pt x="0" y="519430"/>
                </a:lnTo>
                <a:lnTo>
                  <a:pt x="0" y="6968185"/>
                </a:lnTo>
                <a:lnTo>
                  <a:pt x="7012444" y="6968185"/>
                </a:lnTo>
                <a:lnTo>
                  <a:pt x="70124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8" name="bk object 18"/>
          <p:cNvSpPr/>
          <p:nvPr/>
        </p:nvSpPr>
        <p:spPr>
          <a:xfrm>
            <a:off x="540224" y="3723267"/>
            <a:ext cx="7015887" cy="6967456"/>
          </a:xfrm>
          <a:custGeom>
            <a:avLst/>
            <a:gdLst/>
            <a:ahLst/>
            <a:cxnLst/>
            <a:rect l="l" t="t" r="r" b="b"/>
            <a:pathLst>
              <a:path w="7012940" h="6968490">
                <a:moveTo>
                  <a:pt x="0" y="6968185"/>
                </a:moveTo>
                <a:lnTo>
                  <a:pt x="0" y="519417"/>
                </a:lnTo>
                <a:lnTo>
                  <a:pt x="519430" y="0"/>
                </a:lnTo>
                <a:lnTo>
                  <a:pt x="7012444" y="0"/>
                </a:lnTo>
              </a:path>
            </a:pathLst>
          </a:custGeom>
          <a:ln w="1270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5127" y="846075"/>
            <a:ext cx="4935771" cy="7155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50" b="1" i="0">
                <a:solidFill>
                  <a:schemeClr val="bg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301" y="2459117"/>
            <a:ext cx="680942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2449" y="9943386"/>
            <a:ext cx="24211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301" y="9943386"/>
            <a:ext cx="17401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7540" y="9943386"/>
            <a:ext cx="17401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637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54">
        <a:defRPr>
          <a:latin typeface="+mn-lt"/>
          <a:ea typeface="+mn-ea"/>
          <a:cs typeface="+mn-cs"/>
        </a:defRPr>
      </a:lvl2pPr>
      <a:lvl3pPr marL="914309">
        <a:defRPr>
          <a:latin typeface="+mn-lt"/>
          <a:ea typeface="+mn-ea"/>
          <a:cs typeface="+mn-cs"/>
        </a:defRPr>
      </a:lvl3pPr>
      <a:lvl4pPr marL="1371463">
        <a:defRPr>
          <a:latin typeface="+mn-lt"/>
          <a:ea typeface="+mn-ea"/>
          <a:cs typeface="+mn-cs"/>
        </a:defRPr>
      </a:lvl4pPr>
      <a:lvl5pPr marL="1828617">
        <a:defRPr>
          <a:latin typeface="+mn-lt"/>
          <a:ea typeface="+mn-ea"/>
          <a:cs typeface="+mn-cs"/>
        </a:defRPr>
      </a:lvl5pPr>
      <a:lvl6pPr marL="2285771">
        <a:defRPr>
          <a:latin typeface="+mn-lt"/>
          <a:ea typeface="+mn-ea"/>
          <a:cs typeface="+mn-cs"/>
        </a:defRPr>
      </a:lvl6pPr>
      <a:lvl7pPr marL="2742926">
        <a:defRPr>
          <a:latin typeface="+mn-lt"/>
          <a:ea typeface="+mn-ea"/>
          <a:cs typeface="+mn-cs"/>
        </a:defRPr>
      </a:lvl7pPr>
      <a:lvl8pPr marL="3200080">
        <a:defRPr>
          <a:latin typeface="+mn-lt"/>
          <a:ea typeface="+mn-ea"/>
          <a:cs typeface="+mn-cs"/>
        </a:defRPr>
      </a:lvl8pPr>
      <a:lvl9pPr marL="365723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54">
        <a:defRPr>
          <a:latin typeface="+mn-lt"/>
          <a:ea typeface="+mn-ea"/>
          <a:cs typeface="+mn-cs"/>
        </a:defRPr>
      </a:lvl2pPr>
      <a:lvl3pPr marL="914309">
        <a:defRPr>
          <a:latin typeface="+mn-lt"/>
          <a:ea typeface="+mn-ea"/>
          <a:cs typeface="+mn-cs"/>
        </a:defRPr>
      </a:lvl3pPr>
      <a:lvl4pPr marL="1371463">
        <a:defRPr>
          <a:latin typeface="+mn-lt"/>
          <a:ea typeface="+mn-ea"/>
          <a:cs typeface="+mn-cs"/>
        </a:defRPr>
      </a:lvl4pPr>
      <a:lvl5pPr marL="1828617">
        <a:defRPr>
          <a:latin typeface="+mn-lt"/>
          <a:ea typeface="+mn-ea"/>
          <a:cs typeface="+mn-cs"/>
        </a:defRPr>
      </a:lvl5pPr>
      <a:lvl6pPr marL="2285771">
        <a:defRPr>
          <a:latin typeface="+mn-lt"/>
          <a:ea typeface="+mn-ea"/>
          <a:cs typeface="+mn-cs"/>
        </a:defRPr>
      </a:lvl6pPr>
      <a:lvl7pPr marL="2742926">
        <a:defRPr>
          <a:latin typeface="+mn-lt"/>
          <a:ea typeface="+mn-ea"/>
          <a:cs typeface="+mn-cs"/>
        </a:defRPr>
      </a:lvl7pPr>
      <a:lvl8pPr marL="3200080">
        <a:defRPr>
          <a:latin typeface="+mn-lt"/>
          <a:ea typeface="+mn-ea"/>
          <a:cs typeface="+mn-cs"/>
        </a:defRPr>
      </a:lvl8pPr>
      <a:lvl9pPr marL="365723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forms.office.com/r/vWQS2gPMEW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2">
            <a:extLst>
              <a:ext uri="{FF2B5EF4-FFF2-40B4-BE49-F238E27FC236}">
                <a16:creationId xmlns:a16="http://schemas.microsoft.com/office/drawing/2014/main" id="{FC198B5E-E6EE-4C5F-BA87-717217D307D9}"/>
              </a:ext>
            </a:extLst>
          </p:cNvPr>
          <p:cNvSpPr/>
          <p:nvPr/>
        </p:nvSpPr>
        <p:spPr>
          <a:xfrm>
            <a:off x="-1" y="0"/>
            <a:ext cx="7558870" cy="2555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48" y="9286626"/>
            <a:ext cx="7558870" cy="14037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7142" y="108491"/>
            <a:ext cx="7344045" cy="7750786"/>
          </a:xfrm>
          <a:custGeom>
            <a:avLst/>
            <a:gdLst/>
            <a:ahLst/>
            <a:cxnLst/>
            <a:rect l="l" t="t" r="r" b="b"/>
            <a:pathLst>
              <a:path w="6971665" h="10103485">
                <a:moveTo>
                  <a:pt x="101701" y="0"/>
                </a:moveTo>
                <a:lnTo>
                  <a:pt x="84058" y="1792"/>
                </a:lnTo>
                <a:lnTo>
                  <a:pt x="49293" y="13246"/>
                </a:lnTo>
                <a:lnTo>
                  <a:pt x="15306" y="43501"/>
                </a:lnTo>
                <a:lnTo>
                  <a:pt x="0" y="101701"/>
                </a:lnTo>
                <a:lnTo>
                  <a:pt x="0" y="10001694"/>
                </a:lnTo>
                <a:lnTo>
                  <a:pt x="1785" y="10019337"/>
                </a:lnTo>
                <a:lnTo>
                  <a:pt x="13234" y="10054102"/>
                </a:lnTo>
                <a:lnTo>
                  <a:pt x="43489" y="10088089"/>
                </a:lnTo>
                <a:lnTo>
                  <a:pt x="101688" y="10103396"/>
                </a:lnTo>
                <a:lnTo>
                  <a:pt x="6869696" y="10103396"/>
                </a:lnTo>
                <a:lnTo>
                  <a:pt x="6887334" y="10101610"/>
                </a:lnTo>
                <a:lnTo>
                  <a:pt x="6922100" y="10090159"/>
                </a:lnTo>
                <a:lnTo>
                  <a:pt x="6956089" y="10059901"/>
                </a:lnTo>
                <a:lnTo>
                  <a:pt x="6971398" y="10001694"/>
                </a:lnTo>
                <a:lnTo>
                  <a:pt x="6971398" y="101701"/>
                </a:lnTo>
                <a:lnTo>
                  <a:pt x="6969605" y="84058"/>
                </a:lnTo>
                <a:lnTo>
                  <a:pt x="6958152" y="49293"/>
                </a:lnTo>
                <a:lnTo>
                  <a:pt x="6927896" y="15306"/>
                </a:lnTo>
                <a:lnTo>
                  <a:pt x="6869696" y="0"/>
                </a:lnTo>
                <a:lnTo>
                  <a:pt x="101688" y="0"/>
                </a:lnTo>
                <a:close/>
              </a:path>
            </a:pathLst>
          </a:custGeom>
          <a:ln w="12598">
            <a:solidFill>
              <a:srgbClr val="BCA64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685095" y="3672691"/>
            <a:ext cx="734293" cy="16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Text Box 5">
            <a:extLst>
              <a:ext uri="{FF2B5EF4-FFF2-40B4-BE49-F238E27FC236}">
                <a16:creationId xmlns:a16="http://schemas.microsoft.com/office/drawing/2014/main" id="{15459178-3431-4290-9CC5-32DE835A5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07" y="1869342"/>
            <a:ext cx="7558870" cy="116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lang="en-US" altLang="ja-JP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	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日時：</a:t>
            </a: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2024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年 </a:t>
            </a:r>
            <a:r>
              <a:rPr lang="en-US" altLang="ja-JP" sz="3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12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月</a:t>
            </a:r>
            <a:r>
              <a:rPr lang="en-US" altLang="ja-JP" sz="3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04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日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(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水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) 19:00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～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19:45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lang="en-US" altLang="ja-JP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	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形式：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WEB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開催 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(ZOOM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ミーティング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)</a:t>
            </a:r>
            <a:r>
              <a:rPr lang="ja-JP" altLang="en-US" sz="105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　</a:t>
            </a:r>
            <a:endParaRPr lang="en-US" altLang="ja-JP" sz="105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r>
              <a:rPr lang="ja-JP" altLang="en-US" sz="105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　　　　　　　　　　　　　　　　　　　　　　　　　　　　</a:t>
            </a:r>
            <a:endParaRPr kumimoji="0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24576341-08F7-4C92-A5F4-7D8352A1B36C}"/>
              </a:ext>
            </a:extLst>
          </p:cNvPr>
          <p:cNvSpPr txBox="1"/>
          <p:nvPr/>
        </p:nvSpPr>
        <p:spPr>
          <a:xfrm>
            <a:off x="-807" y="10037799"/>
            <a:ext cx="755833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：中外製薬株式会社</a:t>
            </a: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122F662E-E7D0-4863-B873-8BCE48EB90AE}"/>
              </a:ext>
            </a:extLst>
          </p:cNvPr>
          <p:cNvSpPr/>
          <p:nvPr/>
        </p:nvSpPr>
        <p:spPr>
          <a:xfrm>
            <a:off x="106604" y="8018642"/>
            <a:ext cx="7344045" cy="16927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◆事前参加登録　</a:t>
            </a:r>
            <a:endParaRPr kumimoji="0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505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下記の参加登録リンク、右記の二次元コードより、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ご登録をお願い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申し上げます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「参加用</a:t>
            </a: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Zoom URL/ID/Password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」を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メールでお送り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いたします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参加登録リンク</a:t>
            </a:r>
            <a:endParaRPr kumimoji="0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4CE18C4F-6AA9-4631-9205-F428995F29D1}"/>
              </a:ext>
            </a:extLst>
          </p:cNvPr>
          <p:cNvSpPr/>
          <p:nvPr/>
        </p:nvSpPr>
        <p:spPr>
          <a:xfrm>
            <a:off x="0" y="506243"/>
            <a:ext cx="755967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800" b="1" i="0" u="none" strike="noStrike" kern="1200" cap="none" spc="0" normalizeH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游明朝 Light"/>
              </a:rPr>
              <a:t>Hematology</a:t>
            </a:r>
            <a:r>
              <a:rPr kumimoji="0" lang="ja-JP" altLang="en-US" sz="4800" b="1" i="0" u="none" strike="noStrike" kern="1200" cap="none" spc="0" normalizeH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游明朝 Light"/>
              </a:rPr>
              <a:t>　</a:t>
            </a:r>
            <a:r>
              <a:rPr kumimoji="0" lang="en-US" altLang="ja-JP" sz="4800" b="1" i="0" u="none" strike="noStrike" kern="1200" cap="none" spc="0" normalizeH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游明朝 Light"/>
              </a:rPr>
              <a:t>Seminar</a:t>
            </a:r>
            <a:endParaRPr kumimoji="0" lang="ja-JP" altLang="en-US" sz="4800" b="1" i="0" u="none" strike="noStrike" kern="1200" cap="none" spc="0" normalizeH="0" noProof="0" dirty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FE0CC7D-26C1-4EE3-BF17-62298C801075}"/>
              </a:ext>
            </a:extLst>
          </p:cNvPr>
          <p:cNvSpPr/>
          <p:nvPr/>
        </p:nvSpPr>
        <p:spPr>
          <a:xfrm>
            <a:off x="215112" y="3449139"/>
            <a:ext cx="7127032" cy="651133"/>
          </a:xfrm>
          <a:prstGeom prst="roundRect">
            <a:avLst/>
          </a:prstGeom>
          <a:gradFill flip="none" rotWithShape="1">
            <a:gsLst>
              <a:gs pos="20000">
                <a:srgbClr val="0070C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特別講演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0E459439-5BB6-472B-AD86-116CC7124701}"/>
              </a:ext>
            </a:extLst>
          </p:cNvPr>
          <p:cNvSpPr/>
          <p:nvPr/>
        </p:nvSpPr>
        <p:spPr>
          <a:xfrm>
            <a:off x="329220" y="5594439"/>
            <a:ext cx="1131757" cy="52321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司会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F18D61DA-FDEB-492A-A4C8-71F60B51E15C}"/>
              </a:ext>
            </a:extLst>
          </p:cNvPr>
          <p:cNvSpPr/>
          <p:nvPr/>
        </p:nvSpPr>
        <p:spPr>
          <a:xfrm>
            <a:off x="329220" y="6890987"/>
            <a:ext cx="1131757" cy="523218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AED1917-685C-4E3E-B8E1-262E50FC72B2}"/>
              </a:ext>
            </a:extLst>
          </p:cNvPr>
          <p:cNvSpPr txBox="1"/>
          <p:nvPr/>
        </p:nvSpPr>
        <p:spPr>
          <a:xfrm>
            <a:off x="2233238" y="42273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51F6FC7-021D-42BB-A234-4048C05D2787}"/>
              </a:ext>
            </a:extLst>
          </p:cNvPr>
          <p:cNvSpPr txBox="1"/>
          <p:nvPr/>
        </p:nvSpPr>
        <p:spPr>
          <a:xfrm>
            <a:off x="-807" y="4456076"/>
            <a:ext cx="7560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静脈血栓塞栓症の臨床ー周術期管理を含めてー</a:t>
            </a:r>
            <a:endParaRPr kumimoji="1"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FFBD6ACD-0A4B-4C5D-979B-9037DF69419F}"/>
              </a:ext>
            </a:extLst>
          </p:cNvPr>
          <p:cNvSpPr/>
          <p:nvPr/>
        </p:nvSpPr>
        <p:spPr>
          <a:xfrm>
            <a:off x="1544107" y="5390058"/>
            <a:ext cx="6015568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東京女子医科大学　内科学講座　血液内科学分野</a:t>
            </a: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准講師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endParaRPr kumimoji="0" lang="en-US" altLang="zh-TW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田中 紀奈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43272079-FF64-4250-BF93-5E64E2B1ECA0}"/>
              </a:ext>
            </a:extLst>
          </p:cNvPr>
          <p:cNvSpPr/>
          <p:nvPr/>
        </p:nvSpPr>
        <p:spPr>
          <a:xfrm>
            <a:off x="1544107" y="6684442"/>
            <a:ext cx="6015568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金沢大学附属病院 血液内科 病院臨床教授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朝倉 英策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0" lang="en-US" altLang="zh-TW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D725A56-67CE-D8C2-C162-CF926215EA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0583" y="8159924"/>
            <a:ext cx="1420809" cy="144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6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12928D-82A2-46E4-9817-AB4C7ED423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5933D4-FF06-49F5-A6D0-009CD0E874E3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1BA60C-1E27-4A9B-90AF-2BECC54B888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a5bd0d07-eca3-4fda-9821-7c858c9deb8a}" enabled="0" method="" siteId="{a5bd0d07-eca3-4fda-9821-7c858c9deb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1210</TotalTime>
  <Words>127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メイリオ</vt:lpstr>
      <vt:lpstr>游ゴシック</vt:lpstr>
      <vt:lpstr>1_Office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SG-184</dc:creator>
  <cp:lastModifiedBy>Tsuchiya,Nanami 土屋那奈珠(関東南-東京第一支店東京O2)</cp:lastModifiedBy>
  <cp:revision>79</cp:revision>
  <cp:lastPrinted>2023-08-01T11:49:06Z</cp:lastPrinted>
  <dcterms:created xsi:type="dcterms:W3CDTF">2018-06-19T10:10:29Z</dcterms:created>
  <dcterms:modified xsi:type="dcterms:W3CDTF">2024-10-10T06:38:07Z</dcterms:modified>
</cp:coreProperties>
</file>