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sldIdLst>
    <p:sldId id="259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49"/>
    <a:srgbClr val="71D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25"/>
    <p:restoredTop sz="96405"/>
  </p:normalViewPr>
  <p:slideViewPr>
    <p:cSldViewPr snapToGrid="0">
      <p:cViewPr varScale="1">
        <p:scale>
          <a:sx n="74" d="100"/>
          <a:sy n="74" d="100"/>
        </p:scale>
        <p:origin x="3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nta Kamon" userId="a67c3a9b-d6d7-4485-9854-7fb22e35295f" providerId="ADAL" clId="{68F434CF-A9B7-4AFE-AECE-F431B5C4CFCC}"/>
    <pc:docChg chg="undo redo custSel modSld">
      <pc:chgData name="Zenta Kamon" userId="a67c3a9b-d6d7-4485-9854-7fb22e35295f" providerId="ADAL" clId="{68F434CF-A9B7-4AFE-AECE-F431B5C4CFCC}" dt="2024-07-30T02:54:00.214" v="236" actId="20577"/>
      <pc:docMkLst>
        <pc:docMk/>
      </pc:docMkLst>
      <pc:sldChg chg="addSp delSp modSp mod">
        <pc:chgData name="Zenta Kamon" userId="a67c3a9b-d6d7-4485-9854-7fb22e35295f" providerId="ADAL" clId="{68F434CF-A9B7-4AFE-AECE-F431B5C4CFCC}" dt="2024-07-30T02:54:00.214" v="236" actId="20577"/>
        <pc:sldMkLst>
          <pc:docMk/>
          <pc:sldMk cId="368360114" sldId="259"/>
        </pc:sldMkLst>
        <pc:spChg chg="mod">
          <ac:chgData name="Zenta Kamon" userId="a67c3a9b-d6d7-4485-9854-7fb22e35295f" providerId="ADAL" clId="{68F434CF-A9B7-4AFE-AECE-F431B5C4CFCC}" dt="2024-07-30T02:32:41.901" v="6" actId="1076"/>
          <ac:spMkLst>
            <pc:docMk/>
            <pc:sldMk cId="368360114" sldId="259"/>
            <ac:spMk id="4" creationId="{D567CF5E-D3EC-BF41-03F0-E981EF691BC1}"/>
          </ac:spMkLst>
        </pc:spChg>
        <pc:spChg chg="mod">
          <ac:chgData name="Zenta Kamon" userId="a67c3a9b-d6d7-4485-9854-7fb22e35295f" providerId="ADAL" clId="{68F434CF-A9B7-4AFE-AECE-F431B5C4CFCC}" dt="2024-07-30T02:36:11.870" v="129"/>
          <ac:spMkLst>
            <pc:docMk/>
            <pc:sldMk cId="368360114" sldId="259"/>
            <ac:spMk id="9" creationId="{12FACD9B-CC42-7E66-E721-7A862A689E06}"/>
          </ac:spMkLst>
        </pc:spChg>
        <pc:spChg chg="mod">
          <ac:chgData name="Zenta Kamon" userId="a67c3a9b-d6d7-4485-9854-7fb22e35295f" providerId="ADAL" clId="{68F434CF-A9B7-4AFE-AECE-F431B5C4CFCC}" dt="2024-07-30T02:36:38.375" v="165" actId="20577"/>
          <ac:spMkLst>
            <pc:docMk/>
            <pc:sldMk cId="368360114" sldId="259"/>
            <ac:spMk id="11" creationId="{1B9090CD-B9EC-AE60-2CAE-9D0FB6B616A5}"/>
          </ac:spMkLst>
        </pc:spChg>
        <pc:spChg chg="mod">
          <ac:chgData name="Zenta Kamon" userId="a67c3a9b-d6d7-4485-9854-7fb22e35295f" providerId="ADAL" clId="{68F434CF-A9B7-4AFE-AECE-F431B5C4CFCC}" dt="2024-07-30T02:37:42.908" v="215" actId="20577"/>
          <ac:spMkLst>
            <pc:docMk/>
            <pc:sldMk cId="368360114" sldId="259"/>
            <ac:spMk id="12" creationId="{88CCB9FA-9BBD-7964-8F10-0D068A8BC5E3}"/>
          </ac:spMkLst>
        </pc:spChg>
        <pc:spChg chg="add del mod">
          <ac:chgData name="Zenta Kamon" userId="a67c3a9b-d6d7-4485-9854-7fb22e35295f" providerId="ADAL" clId="{68F434CF-A9B7-4AFE-AECE-F431B5C4CFCC}" dt="2024-07-30T02:45:19.428" v="228" actId="3626"/>
          <ac:spMkLst>
            <pc:docMk/>
            <pc:sldMk cId="368360114" sldId="259"/>
            <ac:spMk id="18" creationId="{9E487BBE-27CF-1C21-162F-D24201E63E21}"/>
          </ac:spMkLst>
        </pc:spChg>
        <pc:spChg chg="mod">
          <ac:chgData name="Zenta Kamon" userId="a67c3a9b-d6d7-4485-9854-7fb22e35295f" providerId="ADAL" clId="{68F434CF-A9B7-4AFE-AECE-F431B5C4CFCC}" dt="2024-07-30T02:38:18.626" v="223" actId="1076"/>
          <ac:spMkLst>
            <pc:docMk/>
            <pc:sldMk cId="368360114" sldId="259"/>
            <ac:spMk id="23" creationId="{166B61C2-F739-F237-060F-A017DD3B1267}"/>
          </ac:spMkLst>
        </pc:spChg>
        <pc:spChg chg="mod">
          <ac:chgData name="Zenta Kamon" userId="a67c3a9b-d6d7-4485-9854-7fb22e35295f" providerId="ADAL" clId="{68F434CF-A9B7-4AFE-AECE-F431B5C4CFCC}" dt="2024-07-30T02:38:15.181" v="222" actId="1076"/>
          <ac:spMkLst>
            <pc:docMk/>
            <pc:sldMk cId="368360114" sldId="259"/>
            <ac:spMk id="24" creationId="{7CE7B532-2371-A2D2-ADEF-E986BE945B17}"/>
          </ac:spMkLst>
        </pc:spChg>
        <pc:spChg chg="mod">
          <ac:chgData name="Zenta Kamon" userId="a67c3a9b-d6d7-4485-9854-7fb22e35295f" providerId="ADAL" clId="{68F434CF-A9B7-4AFE-AECE-F431B5C4CFCC}" dt="2024-07-30T02:34:52.333" v="45"/>
          <ac:spMkLst>
            <pc:docMk/>
            <pc:sldMk cId="368360114" sldId="259"/>
            <ac:spMk id="33" creationId="{69D9660C-7E9D-E77A-7149-C1E427620349}"/>
          </ac:spMkLst>
        </pc:spChg>
        <pc:spChg chg="mod">
          <ac:chgData name="Zenta Kamon" userId="a67c3a9b-d6d7-4485-9854-7fb22e35295f" providerId="ADAL" clId="{68F434CF-A9B7-4AFE-AECE-F431B5C4CFCC}" dt="2024-07-30T02:37:07.863" v="170" actId="121"/>
          <ac:spMkLst>
            <pc:docMk/>
            <pc:sldMk cId="368360114" sldId="259"/>
            <ac:spMk id="36" creationId="{4091394B-7CE8-CA0A-642A-46F3830CA983}"/>
          </ac:spMkLst>
        </pc:spChg>
        <pc:spChg chg="mod">
          <ac:chgData name="Zenta Kamon" userId="a67c3a9b-d6d7-4485-9854-7fb22e35295f" providerId="ADAL" clId="{68F434CF-A9B7-4AFE-AECE-F431B5C4CFCC}" dt="2024-07-30T02:37:31.158" v="212" actId="20577"/>
          <ac:spMkLst>
            <pc:docMk/>
            <pc:sldMk cId="368360114" sldId="259"/>
            <ac:spMk id="38" creationId="{387FA0D1-31F1-CBEA-824A-E97E89B5142C}"/>
          </ac:spMkLst>
        </pc:spChg>
        <pc:spChg chg="mod">
          <ac:chgData name="Zenta Kamon" userId="a67c3a9b-d6d7-4485-9854-7fb22e35295f" providerId="ADAL" clId="{68F434CF-A9B7-4AFE-AECE-F431B5C4CFCC}" dt="2024-07-30T02:32:51.071" v="19" actId="20577"/>
          <ac:spMkLst>
            <pc:docMk/>
            <pc:sldMk cId="368360114" sldId="259"/>
            <ac:spMk id="42" creationId="{33EF4F1C-608E-3340-29B5-752FBCEF8B58}"/>
          </ac:spMkLst>
        </pc:spChg>
        <pc:spChg chg="mod">
          <ac:chgData name="Zenta Kamon" userId="a67c3a9b-d6d7-4485-9854-7fb22e35295f" providerId="ADAL" clId="{68F434CF-A9B7-4AFE-AECE-F431B5C4CFCC}" dt="2024-07-30T02:54:00.214" v="236" actId="20577"/>
          <ac:spMkLst>
            <pc:docMk/>
            <pc:sldMk cId="368360114" sldId="259"/>
            <ac:spMk id="47" creationId="{49BF8A69-1162-F126-30C3-633B7437AC91}"/>
          </ac:spMkLst>
        </pc:spChg>
        <pc:spChg chg="mod">
          <ac:chgData name="Zenta Kamon" userId="a67c3a9b-d6d7-4485-9854-7fb22e35295f" providerId="ADAL" clId="{68F434CF-A9B7-4AFE-AECE-F431B5C4CFCC}" dt="2024-07-30T02:35:36.263" v="85" actId="14100"/>
          <ac:spMkLst>
            <pc:docMk/>
            <pc:sldMk cId="368360114" sldId="259"/>
            <ac:spMk id="59" creationId="{1980A759-7D57-B903-5743-376E17A104CA}"/>
          </ac:spMkLst>
        </pc:spChg>
        <pc:spChg chg="mod">
          <ac:chgData name="Zenta Kamon" userId="a67c3a9b-d6d7-4485-9854-7fb22e35295f" providerId="ADAL" clId="{68F434CF-A9B7-4AFE-AECE-F431B5C4CFCC}" dt="2024-07-30T02:35:14.449" v="60" actId="20577"/>
          <ac:spMkLst>
            <pc:docMk/>
            <pc:sldMk cId="368360114" sldId="259"/>
            <ac:spMk id="63" creationId="{B3A05D46-8640-9618-E00A-C581E42BD955}"/>
          </ac:spMkLst>
        </pc:spChg>
        <pc:spChg chg="mod">
          <ac:chgData name="Zenta Kamon" userId="a67c3a9b-d6d7-4485-9854-7fb22e35295f" providerId="ADAL" clId="{68F434CF-A9B7-4AFE-AECE-F431B5C4CFCC}" dt="2024-07-30T02:53:57.291" v="234" actId="20577"/>
          <ac:spMkLst>
            <pc:docMk/>
            <pc:sldMk cId="368360114" sldId="259"/>
            <ac:spMk id="71" creationId="{2F377527-41C9-499F-00E6-D997A6662EF8}"/>
          </ac:spMkLst>
        </pc:spChg>
        <pc:picChg chg="mod">
          <ac:chgData name="Zenta Kamon" userId="a67c3a9b-d6d7-4485-9854-7fb22e35295f" providerId="ADAL" clId="{68F434CF-A9B7-4AFE-AECE-F431B5C4CFCC}" dt="2024-07-30T02:32:41.901" v="6" actId="1076"/>
          <ac:picMkLst>
            <pc:docMk/>
            <pc:sldMk cId="368360114" sldId="259"/>
            <ac:picMk id="6" creationId="{CBA96DF5-4175-51EC-E481-ACD30E167EC7}"/>
          </ac:picMkLst>
        </pc:picChg>
        <pc:picChg chg="del">
          <ac:chgData name="Zenta Kamon" userId="a67c3a9b-d6d7-4485-9854-7fb22e35295f" providerId="ADAL" clId="{68F434CF-A9B7-4AFE-AECE-F431B5C4CFCC}" dt="2024-07-30T02:32:55.123" v="20" actId="478"/>
          <ac:picMkLst>
            <pc:docMk/>
            <pc:sldMk cId="368360114" sldId="259"/>
            <ac:picMk id="8" creationId="{54790C80-8162-38D6-AACD-76F1EF8E27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0D88B5A-5787-2C6B-5C2A-C85E5BADED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661397"/>
            <a:ext cx="7559675" cy="757069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4AE992E-59DF-5DF0-99B4-4944AA3B19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768" y="-15766"/>
            <a:ext cx="7583215" cy="275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4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79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BA96DF5-4175-51EC-E481-ACD30E167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58" y="1838316"/>
            <a:ext cx="612955" cy="612955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66B61C2-F739-F237-060F-A017DD3B1267}"/>
              </a:ext>
            </a:extLst>
          </p:cNvPr>
          <p:cNvSpPr txBox="1"/>
          <p:nvPr/>
        </p:nvSpPr>
        <p:spPr>
          <a:xfrm>
            <a:off x="449607" y="390207"/>
            <a:ext cx="51958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ウィフガート慢性</a:t>
            </a:r>
            <a:r>
              <a:rPr kumimoji="1" lang="en-US" altLang="ja-JP" sz="24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ITP</a:t>
            </a:r>
            <a:r>
              <a:rPr kumimoji="1" lang="ja-JP" altLang="en-US" sz="24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適応追加記念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CE7B532-2371-A2D2-ADEF-E986BE945B17}"/>
              </a:ext>
            </a:extLst>
          </p:cNvPr>
          <p:cNvSpPr txBox="1"/>
          <p:nvPr/>
        </p:nvSpPr>
        <p:spPr>
          <a:xfrm>
            <a:off x="300156" y="1064891"/>
            <a:ext cx="735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ITP Expert Seminar</a:t>
            </a:r>
            <a:r>
              <a:rPr kumimoji="1" lang="ja-JP" altLang="en-US" sz="24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～</a:t>
            </a:r>
            <a:r>
              <a:rPr kumimoji="1" lang="en-US" altLang="ja-JP" sz="24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ITP</a:t>
            </a:r>
            <a:r>
              <a:rPr kumimoji="1" lang="ja-JP" altLang="en-US" sz="24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治療の今を考える～ 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3EF4F1C-608E-3340-29B5-752FBCEF8B58}"/>
              </a:ext>
            </a:extLst>
          </p:cNvPr>
          <p:cNvSpPr txBox="1"/>
          <p:nvPr/>
        </p:nvSpPr>
        <p:spPr>
          <a:xfrm>
            <a:off x="1235979" y="1939101"/>
            <a:ext cx="5951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2024</a:t>
            </a:r>
            <a:r>
              <a:rPr kumimoji="1" lang="ja-JP" altLang="en-US" sz="24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年</a:t>
            </a:r>
            <a:r>
              <a:rPr kumimoji="1" lang="en-US" altLang="ja-JP" sz="24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kumimoji="1" lang="ja-JP" altLang="en-US" sz="24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月</a:t>
            </a:r>
            <a:r>
              <a:rPr kumimoji="1" lang="en-US" altLang="ja-JP" sz="24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23</a:t>
            </a:r>
            <a:r>
              <a:rPr kumimoji="1" lang="ja-JP" altLang="en-US" sz="24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日</a:t>
            </a:r>
            <a:r>
              <a:rPr kumimoji="1" lang="en-US" altLang="ja-JP" sz="24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kumimoji="1" lang="ja-JP" altLang="en-US" sz="24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水</a:t>
            </a:r>
            <a:r>
              <a:rPr kumimoji="1" lang="en-US" altLang="ja-JP" sz="24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kumimoji="1" lang="ja-JP" altLang="en-US" sz="24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kumimoji="1" lang="en-US" altLang="ja-JP" sz="24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19:00-20:00</a:t>
            </a:r>
            <a:endParaRPr kumimoji="1" lang="ja-JP" altLang="en-US" sz="24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F24D953-2DE6-13FD-149B-C4B88BCB7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77" y="10196230"/>
            <a:ext cx="1058520" cy="33078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567CF5E-D3EC-BF41-03F0-E981EF691BC1}"/>
              </a:ext>
            </a:extLst>
          </p:cNvPr>
          <p:cNvSpPr txBox="1"/>
          <p:nvPr/>
        </p:nvSpPr>
        <p:spPr>
          <a:xfrm>
            <a:off x="623024" y="1990788"/>
            <a:ext cx="572423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20" b="1">
                <a:solidFill>
                  <a:srgbClr val="002B4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日時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9240FBA-C24D-FE5C-B07F-959C66246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55" y="4065068"/>
            <a:ext cx="7353301" cy="2710828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980A759-7D57-B903-5743-376E17A104CA}"/>
              </a:ext>
            </a:extLst>
          </p:cNvPr>
          <p:cNvSpPr txBox="1"/>
          <p:nvPr/>
        </p:nvSpPr>
        <p:spPr>
          <a:xfrm>
            <a:off x="1343043" y="6167894"/>
            <a:ext cx="5315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002B4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石山　みどり　</a:t>
            </a:r>
            <a:r>
              <a:rPr kumimoji="1" lang="ja-JP" altLang="en-US" sz="1600" b="1" dirty="0">
                <a:solidFill>
                  <a:srgbClr val="002B4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先生</a:t>
            </a:r>
            <a:r>
              <a:rPr kumimoji="1" lang="ja-JP" altLang="en-US" sz="1600" dirty="0">
                <a:solidFill>
                  <a:srgbClr val="002B4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kumimoji="1" lang="ja-JP" altLang="en-US" sz="1450" dirty="0">
                <a:solidFill>
                  <a:srgbClr val="002B4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東京女子医科大学　血液内科　准講師　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B3A05D46-8640-9618-E00A-C581E42BD955}"/>
              </a:ext>
            </a:extLst>
          </p:cNvPr>
          <p:cNvSpPr txBox="1"/>
          <p:nvPr/>
        </p:nvSpPr>
        <p:spPr>
          <a:xfrm>
            <a:off x="526069" y="5330091"/>
            <a:ext cx="701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002B4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難治性</a:t>
            </a:r>
            <a:r>
              <a:rPr kumimoji="1" lang="en-US" altLang="ja-JP" sz="2800" b="1" dirty="0">
                <a:solidFill>
                  <a:srgbClr val="002B4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ITP</a:t>
            </a:r>
            <a:r>
              <a:rPr kumimoji="1" lang="ja-JP" altLang="en-US" sz="2800" b="1" dirty="0">
                <a:solidFill>
                  <a:srgbClr val="002B4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の診断・治療戦略等</a:t>
            </a:r>
          </a:p>
        </p:txBody>
      </p: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3C64B43F-85C6-2361-0B71-43303EADC638}"/>
              </a:ext>
            </a:extLst>
          </p:cNvPr>
          <p:cNvCxnSpPr>
            <a:cxnSpLocks/>
          </p:cNvCxnSpPr>
          <p:nvPr/>
        </p:nvCxnSpPr>
        <p:spPr>
          <a:xfrm>
            <a:off x="563435" y="4395747"/>
            <a:ext cx="6313975" cy="0"/>
          </a:xfrm>
          <a:prstGeom prst="line">
            <a:avLst/>
          </a:prstGeom>
          <a:ln w="12700">
            <a:gradFill>
              <a:gsLst>
                <a:gs pos="0">
                  <a:srgbClr val="002B49"/>
                </a:gs>
                <a:gs pos="100000">
                  <a:srgbClr val="71DBD4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2F377527-41C9-499F-00E6-D997A6662EF8}"/>
              </a:ext>
            </a:extLst>
          </p:cNvPr>
          <p:cNvSpPr txBox="1"/>
          <p:nvPr/>
        </p:nvSpPr>
        <p:spPr>
          <a:xfrm>
            <a:off x="453688" y="4095665"/>
            <a:ext cx="54571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50" b="1" dirty="0">
                <a:solidFill>
                  <a:srgbClr val="002B4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基調講演　</a:t>
            </a:r>
            <a:r>
              <a:rPr kumimoji="1" lang="en-US" altLang="ja-JP" sz="1350" b="1" dirty="0">
                <a:solidFill>
                  <a:srgbClr val="002B4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19:00-19:20</a:t>
            </a:r>
            <a:endParaRPr kumimoji="1" lang="ja-JP" altLang="en-US" sz="1350" b="1" dirty="0">
              <a:solidFill>
                <a:srgbClr val="002B49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A079C50-9B2F-6650-C9C2-663A70B57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121" y="6189080"/>
            <a:ext cx="774783" cy="366370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1AED02AC-893E-9BE5-CC2A-39844BAD2914}"/>
              </a:ext>
            </a:extLst>
          </p:cNvPr>
          <p:cNvSpPr txBox="1"/>
          <p:nvPr/>
        </p:nvSpPr>
        <p:spPr>
          <a:xfrm>
            <a:off x="679945" y="6209853"/>
            <a:ext cx="572423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25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演者</a:t>
            </a:r>
          </a:p>
        </p:txBody>
      </p:sp>
      <p:sp>
        <p:nvSpPr>
          <p:cNvPr id="38" name="タイトル 1">
            <a:extLst>
              <a:ext uri="{FF2B5EF4-FFF2-40B4-BE49-F238E27FC236}">
                <a16:creationId xmlns:a16="http://schemas.microsoft.com/office/drawing/2014/main" id="{387FA0D1-31F1-CBEA-824A-E97E89B5142C}"/>
              </a:ext>
            </a:extLst>
          </p:cNvPr>
          <p:cNvSpPr txBox="1">
            <a:spLocks/>
          </p:cNvSpPr>
          <p:nvPr/>
        </p:nvSpPr>
        <p:spPr>
          <a:xfrm>
            <a:off x="4098031" y="9790651"/>
            <a:ext cx="3247790" cy="30566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00"/>
              </a:lnSpc>
            </a:pPr>
            <a:r>
              <a:rPr lang="ja-JP" altLang="en-US" sz="1050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お問い合わせ：掃部　善太 </a:t>
            </a:r>
            <a:r>
              <a:rPr lang="en-US" altLang="ja-JP" sz="1050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050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050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zkamon@argenx.com</a:t>
            </a:r>
            <a:r>
              <a:rPr lang="ja-JP" altLang="en-US" sz="1050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050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1050" dirty="0">
              <a:solidFill>
                <a:schemeClr val="bg2">
                  <a:lumMod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BCC16542-550E-BEE4-01B3-56A4BE8DC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74" y="6917968"/>
            <a:ext cx="7353301" cy="2710828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9D9660C-7E9D-E77A-7149-C1E427620349}"/>
              </a:ext>
            </a:extLst>
          </p:cNvPr>
          <p:cNvSpPr txBox="1"/>
          <p:nvPr/>
        </p:nvSpPr>
        <p:spPr>
          <a:xfrm>
            <a:off x="1318161" y="4628706"/>
            <a:ext cx="6411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002B4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鈴木　謙　</a:t>
            </a:r>
            <a:r>
              <a:rPr kumimoji="1" lang="ja-JP" altLang="en-US" sz="1600" b="1" dirty="0">
                <a:solidFill>
                  <a:srgbClr val="002B4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先生</a:t>
            </a:r>
            <a:r>
              <a:rPr kumimoji="1" lang="ja-JP" altLang="en-US" sz="1600" dirty="0">
                <a:solidFill>
                  <a:srgbClr val="002B4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kumimoji="1" lang="zh-TW" altLang="en-US" sz="1450" dirty="0">
                <a:solidFill>
                  <a:srgbClr val="002B4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同愛記念病院　血液内科　部長　</a:t>
            </a:r>
            <a:endParaRPr kumimoji="1" lang="ja-JP" altLang="en-US" sz="1450" dirty="0">
              <a:solidFill>
                <a:srgbClr val="002B49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091394B-7CE8-CA0A-642A-46F3830CA983}"/>
              </a:ext>
            </a:extLst>
          </p:cNvPr>
          <p:cNvSpPr txBox="1"/>
          <p:nvPr/>
        </p:nvSpPr>
        <p:spPr>
          <a:xfrm>
            <a:off x="675863" y="7991992"/>
            <a:ext cx="6736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002B4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ITP</a:t>
            </a:r>
            <a:r>
              <a:rPr kumimoji="1" lang="ja-JP" altLang="en-US" sz="2800" b="1" dirty="0">
                <a:solidFill>
                  <a:srgbClr val="002B4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治療における</a:t>
            </a:r>
            <a:endParaRPr kumimoji="1" lang="en-US" altLang="ja-JP" sz="2800" b="1" dirty="0">
              <a:solidFill>
                <a:srgbClr val="002B49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r>
              <a:rPr kumimoji="1" lang="ja-JP" altLang="en-US" sz="2800" b="1" dirty="0">
                <a:solidFill>
                  <a:srgbClr val="002B4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エフガルチギモドの臨床的位置づけ</a:t>
            </a: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CB3323CB-55FC-7293-0CD7-23A6FCE02E0D}"/>
              </a:ext>
            </a:extLst>
          </p:cNvPr>
          <p:cNvCxnSpPr>
            <a:cxnSpLocks/>
          </p:cNvCxnSpPr>
          <p:nvPr/>
        </p:nvCxnSpPr>
        <p:spPr>
          <a:xfrm>
            <a:off x="559354" y="7248644"/>
            <a:ext cx="6313975" cy="0"/>
          </a:xfrm>
          <a:prstGeom prst="line">
            <a:avLst/>
          </a:prstGeom>
          <a:ln w="12700">
            <a:gradFill>
              <a:gsLst>
                <a:gs pos="0">
                  <a:srgbClr val="002B49"/>
                </a:gs>
                <a:gs pos="100000">
                  <a:srgbClr val="71DBD4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9BF8A69-1162-F126-30C3-633B7437AC91}"/>
              </a:ext>
            </a:extLst>
          </p:cNvPr>
          <p:cNvSpPr txBox="1"/>
          <p:nvPr/>
        </p:nvSpPr>
        <p:spPr>
          <a:xfrm>
            <a:off x="449607" y="6948562"/>
            <a:ext cx="54571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50" b="1" dirty="0">
                <a:solidFill>
                  <a:srgbClr val="002B4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特別講演　</a:t>
            </a:r>
            <a:r>
              <a:rPr kumimoji="1" lang="en-US" altLang="ja-JP" sz="1350" b="1" dirty="0">
                <a:solidFill>
                  <a:srgbClr val="002B4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19:20-20:00</a:t>
            </a:r>
            <a:endParaRPr kumimoji="1" lang="ja-JP" altLang="en-US" sz="1350" b="1" dirty="0">
              <a:solidFill>
                <a:srgbClr val="002B49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F1028F0A-F5DA-1BAF-D10F-201C82613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040" y="9041980"/>
            <a:ext cx="774783" cy="366370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80E1AC8-7E0D-ECCC-BB04-FD2AF7FE6431}"/>
              </a:ext>
            </a:extLst>
          </p:cNvPr>
          <p:cNvSpPr txBox="1"/>
          <p:nvPr/>
        </p:nvSpPr>
        <p:spPr>
          <a:xfrm>
            <a:off x="675864" y="9062753"/>
            <a:ext cx="572423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25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演者</a:t>
            </a: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C9B11EBB-8E7A-BC88-252E-95F24AAF8D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907" y="0"/>
            <a:ext cx="414844" cy="1069498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3B7A6EC-FEAA-1016-02B1-0A91323FA2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353" y="4634866"/>
            <a:ext cx="761340" cy="359456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F1EA864-A103-E3CE-C546-72A3349E4065}"/>
              </a:ext>
            </a:extLst>
          </p:cNvPr>
          <p:cNvSpPr txBox="1"/>
          <p:nvPr/>
        </p:nvSpPr>
        <p:spPr>
          <a:xfrm>
            <a:off x="663556" y="4655906"/>
            <a:ext cx="572423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25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座長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0975C70-F1C0-EE24-A489-84EED67F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353" y="7517256"/>
            <a:ext cx="761340" cy="35945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5778D8F-F07A-69D5-0213-953F398FB8BE}"/>
              </a:ext>
            </a:extLst>
          </p:cNvPr>
          <p:cNvSpPr txBox="1"/>
          <p:nvPr/>
        </p:nvSpPr>
        <p:spPr>
          <a:xfrm>
            <a:off x="663556" y="7538296"/>
            <a:ext cx="572423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25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座長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2FACD9B-CC42-7E66-E721-7A862A689E06}"/>
              </a:ext>
            </a:extLst>
          </p:cNvPr>
          <p:cNvSpPr txBox="1"/>
          <p:nvPr/>
        </p:nvSpPr>
        <p:spPr>
          <a:xfrm>
            <a:off x="1343043" y="7528257"/>
            <a:ext cx="5530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002B4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山口　博樹　</a:t>
            </a:r>
            <a:r>
              <a:rPr kumimoji="1" lang="ja-JP" altLang="en-US" sz="1600" b="1" dirty="0">
                <a:solidFill>
                  <a:srgbClr val="002B4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先生</a:t>
            </a:r>
            <a:r>
              <a:rPr kumimoji="1" lang="ja-JP" altLang="en-US" sz="1600" dirty="0">
                <a:solidFill>
                  <a:srgbClr val="002B4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kumimoji="1" lang="zh-CN" altLang="en-US" sz="1450" dirty="0">
                <a:solidFill>
                  <a:srgbClr val="002B4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日本医科大学血液内科学大学院　教授　</a:t>
            </a:r>
            <a:endParaRPr kumimoji="1" lang="ja-JP" altLang="en-US" sz="1450" dirty="0">
              <a:solidFill>
                <a:srgbClr val="002B49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B9090CD-B9EC-AE60-2CAE-9D0FB6B616A5}"/>
              </a:ext>
            </a:extLst>
          </p:cNvPr>
          <p:cNvSpPr txBox="1"/>
          <p:nvPr/>
        </p:nvSpPr>
        <p:spPr>
          <a:xfrm>
            <a:off x="1318160" y="9046521"/>
            <a:ext cx="6071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002B4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宮川　義隆　</a:t>
            </a:r>
            <a:r>
              <a:rPr kumimoji="1" lang="ja-JP" altLang="en-US" sz="1600" b="1" dirty="0">
                <a:solidFill>
                  <a:srgbClr val="002B4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先生</a:t>
            </a:r>
            <a:r>
              <a:rPr kumimoji="1" lang="ja-JP" altLang="en-US" sz="1600" dirty="0">
                <a:solidFill>
                  <a:srgbClr val="002B4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kumimoji="1" lang="zh-CN" altLang="en-US" sz="1450" dirty="0">
                <a:solidFill>
                  <a:srgbClr val="002B4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埼玉医科大学病院　血液内科　教授　</a:t>
            </a:r>
            <a:endParaRPr kumimoji="1" lang="ja-JP" altLang="en-US" sz="1450" dirty="0">
              <a:solidFill>
                <a:srgbClr val="002B49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BC66ABA-230E-6BEE-D1BF-129D5E2081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53" y="9937942"/>
            <a:ext cx="2805171" cy="178279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51AED8B-F215-7337-119F-A1C7010A537F}"/>
              </a:ext>
            </a:extLst>
          </p:cNvPr>
          <p:cNvSpPr txBox="1"/>
          <p:nvPr/>
        </p:nvSpPr>
        <p:spPr>
          <a:xfrm>
            <a:off x="631839" y="2852631"/>
            <a:ext cx="6411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002B4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配信：</a:t>
            </a:r>
            <a:r>
              <a:rPr kumimoji="1" lang="en-US" altLang="ja-JP" sz="2000" b="1" dirty="0" err="1">
                <a:solidFill>
                  <a:srgbClr val="002B4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ZoomWebinar</a:t>
            </a:r>
            <a:endParaRPr kumimoji="1" lang="ja-JP" altLang="en-US" sz="1450" dirty="0">
              <a:solidFill>
                <a:srgbClr val="002B49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E487BBE-27CF-1C21-162F-D24201E63E21}"/>
              </a:ext>
            </a:extLst>
          </p:cNvPr>
          <p:cNvSpPr/>
          <p:nvPr/>
        </p:nvSpPr>
        <p:spPr>
          <a:xfrm>
            <a:off x="711494" y="3338466"/>
            <a:ext cx="4608651" cy="460428"/>
          </a:xfrm>
          <a:prstGeom prst="roundRect">
            <a:avLst/>
          </a:prstGeom>
          <a:solidFill>
            <a:srgbClr val="002B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視聴登録：こちらをクリック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8CCB9FA-9BBD-7964-8F10-0D068A8BC5E3}"/>
              </a:ext>
            </a:extLst>
          </p:cNvPr>
          <p:cNvSpPr txBox="1"/>
          <p:nvPr/>
        </p:nvSpPr>
        <p:spPr>
          <a:xfrm>
            <a:off x="6513589" y="10337286"/>
            <a:ext cx="1058521" cy="225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>
              <a:lnSpc>
                <a:spcPts val="1200"/>
              </a:lnSpc>
            </a:pPr>
            <a:r>
              <a:rPr lang="en-US" altLang="ja-JP" sz="700" dirty="0">
                <a:solidFill>
                  <a:srgbClr val="30303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2024</a:t>
            </a:r>
            <a:r>
              <a:rPr lang="ja-JP" altLang="en-US" sz="700" dirty="0">
                <a:solidFill>
                  <a:srgbClr val="30303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年</a:t>
            </a:r>
            <a:r>
              <a:rPr lang="en-US" altLang="ja-JP" sz="700" dirty="0">
                <a:solidFill>
                  <a:srgbClr val="30303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8</a:t>
            </a:r>
            <a:r>
              <a:rPr lang="ja-JP" altLang="en-US" sz="700" dirty="0">
                <a:solidFill>
                  <a:srgbClr val="30303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月作成</a:t>
            </a:r>
            <a:endParaRPr lang="ja-JP" altLang="ja-JP" sz="7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360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FBCF515FB0D294EBF81FF85281E22AF" ma:contentTypeVersion="14" ma:contentTypeDescription="新しいドキュメントを作成します。" ma:contentTypeScope="" ma:versionID="71513ca0dfeedaf540362ececbf34c9d">
  <xsd:schema xmlns:xsd="http://www.w3.org/2001/XMLSchema" xmlns:xs="http://www.w3.org/2001/XMLSchema" xmlns:p="http://schemas.microsoft.com/office/2006/metadata/properties" xmlns:ns2="dbef0772-c741-4e82-8752-0c8f2a86b7b9" xmlns:ns3="a73c4601-fafb-427b-8211-e0b818503771" targetNamespace="http://schemas.microsoft.com/office/2006/metadata/properties" ma:root="true" ma:fieldsID="b2d2d0b3296e595a25c78e71a5425483" ns2:_="" ns3:_="">
    <xsd:import namespace="dbef0772-c741-4e82-8752-0c8f2a86b7b9"/>
    <xsd:import namespace="a73c4601-fafb-427b-8211-e0b8185037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ef0772-c741-4e82-8752-0c8f2a86b7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ae2c3530-65fe-46ac-83e0-4e2df20002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c4601-fafb-427b-8211-e0b81850377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1f8641a-b745-4cbf-a5bd-db6c3c9b82ee}" ma:internalName="TaxCatchAll" ma:showField="CatchAllData" ma:web="a73c4601-fafb-427b-8211-e0b8185037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3c4601-fafb-427b-8211-e0b818503771" xsi:nil="true"/>
    <lcf76f155ced4ddcb4097134ff3c332f xmlns="dbef0772-c741-4e82-8752-0c8f2a86b7b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762D05-9F75-4B77-AF9E-F71A2929AF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ef0772-c741-4e82-8752-0c8f2a86b7b9"/>
    <ds:schemaRef ds:uri="a73c4601-fafb-427b-8211-e0b8185037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6FC67D-A411-4814-A1BA-946A427E64D7}">
  <ds:schemaRefs>
    <ds:schemaRef ds:uri="http://schemas.microsoft.com/office/2006/metadata/properties"/>
    <ds:schemaRef ds:uri="http://schemas.microsoft.com/office/infopath/2007/PartnerControls"/>
    <ds:schemaRef ds:uri="a73c4601-fafb-427b-8211-e0b818503771"/>
    <ds:schemaRef ds:uri="dbef0772-c741-4e82-8752-0c8f2a86b7b9"/>
  </ds:schemaRefs>
</ds:datastoreItem>
</file>

<file path=customXml/itemProps3.xml><?xml version="1.0" encoding="utf-8"?>
<ds:datastoreItem xmlns:ds="http://schemas.openxmlformats.org/officeDocument/2006/customXml" ds:itemID="{ABF213D6-6759-49E6-8198-681E19CB8C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121</Words>
  <Application>Microsoft Office PowerPoint</Application>
  <PresentationFormat>ユーザー設定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Meiryo UI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勇太 柴崎</dc:creator>
  <cp:lastModifiedBy>Zenta Kamon</cp:lastModifiedBy>
  <cp:revision>15</cp:revision>
  <dcterms:created xsi:type="dcterms:W3CDTF">2023-10-13T08:36:28Z</dcterms:created>
  <dcterms:modified xsi:type="dcterms:W3CDTF">2024-07-30T02:54:03Z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0x010100BFBCF515FB0D294EBF81FF85281E22AF</vt:lpwstr>
  </property>
</Properties>
</file>